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3" r:id="rId7"/>
    <p:sldId id="264" r:id="rId8"/>
    <p:sldId id="261" r:id="rId9"/>
    <p:sldId id="262" r:id="rId10"/>
  </p:sldIdLst>
  <p:sldSz cx="9144000" cy="5143500" type="screen16x9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9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96CC23-E854-4994-ABA1-27D3D2A99F9C}" type="doc">
      <dgm:prSet loTypeId="urn:microsoft.com/office/officeart/2005/8/layout/defaul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4A3DA7E-E0B8-4BCA-8CCB-ED9F2526B24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Создать современный имидж. </a:t>
          </a:r>
        </a:p>
      </dgm:t>
    </dgm:pt>
    <dgm:pt modelId="{CB7E2E80-AB8B-416A-95B7-4B534661BF55}" type="parTrans" cxnId="{BF29C682-0820-452F-9DF7-C5D3CA7C93DC}">
      <dgm:prSet/>
      <dgm:spPr/>
      <dgm:t>
        <a:bodyPr/>
        <a:lstStyle/>
        <a:p>
          <a:endParaRPr lang="ru-RU"/>
        </a:p>
      </dgm:t>
    </dgm:pt>
    <dgm:pt modelId="{FA9E18DB-358E-4408-9AD8-1E0ECADE1B93}" type="sibTrans" cxnId="{BF29C682-0820-452F-9DF7-C5D3CA7C93DC}">
      <dgm:prSet/>
      <dgm:spPr/>
      <dgm:t>
        <a:bodyPr/>
        <a:lstStyle/>
        <a:p>
          <a:endParaRPr lang="ru-RU"/>
        </a:p>
      </dgm:t>
    </dgm:pt>
    <dgm:pt modelId="{5DCF3F02-B9C2-4B66-8432-64266969817C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Запустить новые проекты. </a:t>
          </a:r>
        </a:p>
      </dgm:t>
    </dgm:pt>
    <dgm:pt modelId="{851AD09B-2193-4F58-8D98-C6641AB58D70}" type="parTrans" cxnId="{FB7057D4-7C16-4081-A61E-F09C37929E5A}">
      <dgm:prSet/>
      <dgm:spPr/>
      <dgm:t>
        <a:bodyPr/>
        <a:lstStyle/>
        <a:p>
          <a:endParaRPr lang="ru-RU"/>
        </a:p>
      </dgm:t>
    </dgm:pt>
    <dgm:pt modelId="{E361906D-A97D-40A7-BEF7-B2C44BBA26E7}" type="sibTrans" cxnId="{FB7057D4-7C16-4081-A61E-F09C37929E5A}">
      <dgm:prSet/>
      <dgm:spPr/>
      <dgm:t>
        <a:bodyPr/>
        <a:lstStyle/>
        <a:p>
          <a:endParaRPr lang="ru-RU"/>
        </a:p>
      </dgm:t>
    </dgm:pt>
    <dgm:pt modelId="{41FB3C55-6340-432C-94AB-8D13D19479D7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Стать частью всероссийской сети. </a:t>
          </a:r>
        </a:p>
      </dgm:t>
    </dgm:pt>
    <dgm:pt modelId="{94BBBB03-10F3-47F6-9DCD-9079D71A17F4}" type="parTrans" cxnId="{B3576EA2-16A8-49DF-9925-D3CD4FA812CA}">
      <dgm:prSet/>
      <dgm:spPr/>
      <dgm:t>
        <a:bodyPr/>
        <a:lstStyle/>
        <a:p>
          <a:endParaRPr lang="ru-RU"/>
        </a:p>
      </dgm:t>
    </dgm:pt>
    <dgm:pt modelId="{1EF7FB18-B370-48CA-9FE9-D83417F5BFB8}" type="sibTrans" cxnId="{B3576EA2-16A8-49DF-9925-D3CD4FA812CA}">
      <dgm:prSet/>
      <dgm:spPr/>
      <dgm:t>
        <a:bodyPr/>
        <a:lstStyle/>
        <a:p>
          <a:endParaRPr lang="ru-RU"/>
        </a:p>
      </dgm:t>
    </dgm:pt>
    <dgm:pt modelId="{2D28AA95-E198-4266-AD0D-20BA4773B4AF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Участвовать в масштабных событиях. </a:t>
          </a:r>
        </a:p>
      </dgm:t>
    </dgm:pt>
    <dgm:pt modelId="{174820E9-D1FC-4F5F-974C-61D971D6D8C6}" type="parTrans" cxnId="{08391390-E0AE-4DDC-826E-EAB79DB7A7BD}">
      <dgm:prSet/>
      <dgm:spPr/>
      <dgm:t>
        <a:bodyPr/>
        <a:lstStyle/>
        <a:p>
          <a:endParaRPr lang="ru-RU"/>
        </a:p>
      </dgm:t>
    </dgm:pt>
    <dgm:pt modelId="{E9F43FF7-7593-4FC9-841D-5A3196E53FD9}" type="sibTrans" cxnId="{08391390-E0AE-4DDC-826E-EAB79DB7A7BD}">
      <dgm:prSet/>
      <dgm:spPr/>
      <dgm:t>
        <a:bodyPr/>
        <a:lstStyle/>
        <a:p>
          <a:endParaRPr lang="ru-RU"/>
        </a:p>
      </dgm:t>
    </dgm:pt>
    <dgm:pt modelId="{63712563-E558-42B6-A8FF-8F7A84A5F04F}" type="pres">
      <dgm:prSet presAssocID="{1796CC23-E854-4994-ABA1-27D3D2A99F9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F1AD72-99DD-4C38-8A5B-AB8BBEB65C54}" type="pres">
      <dgm:prSet presAssocID="{04A3DA7E-E0B8-4BCA-8CCB-ED9F2526B24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F2519-BC6A-47D2-BD1D-7FA56E99BCF8}" type="pres">
      <dgm:prSet presAssocID="{FA9E18DB-358E-4408-9AD8-1E0ECADE1B93}" presName="sibTrans" presStyleCnt="0"/>
      <dgm:spPr/>
    </dgm:pt>
    <dgm:pt modelId="{495757E9-B9AD-48CA-859D-84017D1CE2E5}" type="pres">
      <dgm:prSet presAssocID="{5DCF3F02-B9C2-4B66-8432-64266969817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E9E5D-06F6-4157-B793-AEB9AFC738D3}" type="pres">
      <dgm:prSet presAssocID="{E361906D-A97D-40A7-BEF7-B2C44BBA26E7}" presName="sibTrans" presStyleCnt="0"/>
      <dgm:spPr/>
    </dgm:pt>
    <dgm:pt modelId="{5F94BC60-F536-4CFE-AA65-511233ACF591}" type="pres">
      <dgm:prSet presAssocID="{41FB3C55-6340-432C-94AB-8D13D19479D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C0DB2-44D0-4675-BFDC-00D570BA7E06}" type="pres">
      <dgm:prSet presAssocID="{1EF7FB18-B370-48CA-9FE9-D83417F5BFB8}" presName="sibTrans" presStyleCnt="0"/>
      <dgm:spPr/>
    </dgm:pt>
    <dgm:pt modelId="{C450C2A0-354D-4360-9399-85EF446C05F8}" type="pres">
      <dgm:prSet presAssocID="{2D28AA95-E198-4266-AD0D-20BA4773B4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E18154-6769-47E7-BFE4-F34EC341BA8B}" type="presOf" srcId="{1796CC23-E854-4994-ABA1-27D3D2A99F9C}" destId="{63712563-E558-42B6-A8FF-8F7A84A5F04F}" srcOrd="0" destOrd="0" presId="urn:microsoft.com/office/officeart/2005/8/layout/default"/>
    <dgm:cxn modelId="{B3576EA2-16A8-49DF-9925-D3CD4FA812CA}" srcId="{1796CC23-E854-4994-ABA1-27D3D2A99F9C}" destId="{41FB3C55-6340-432C-94AB-8D13D19479D7}" srcOrd="2" destOrd="0" parTransId="{94BBBB03-10F3-47F6-9DCD-9079D71A17F4}" sibTransId="{1EF7FB18-B370-48CA-9FE9-D83417F5BFB8}"/>
    <dgm:cxn modelId="{E838D37F-F185-4B00-9099-B7BD57A51547}" type="presOf" srcId="{2D28AA95-E198-4266-AD0D-20BA4773B4AF}" destId="{C450C2A0-354D-4360-9399-85EF446C05F8}" srcOrd="0" destOrd="0" presId="urn:microsoft.com/office/officeart/2005/8/layout/default"/>
    <dgm:cxn modelId="{08391390-E0AE-4DDC-826E-EAB79DB7A7BD}" srcId="{1796CC23-E854-4994-ABA1-27D3D2A99F9C}" destId="{2D28AA95-E198-4266-AD0D-20BA4773B4AF}" srcOrd="3" destOrd="0" parTransId="{174820E9-D1FC-4F5F-974C-61D971D6D8C6}" sibTransId="{E9F43FF7-7593-4FC9-841D-5A3196E53FD9}"/>
    <dgm:cxn modelId="{BF29C682-0820-452F-9DF7-C5D3CA7C93DC}" srcId="{1796CC23-E854-4994-ABA1-27D3D2A99F9C}" destId="{04A3DA7E-E0B8-4BCA-8CCB-ED9F2526B249}" srcOrd="0" destOrd="0" parTransId="{CB7E2E80-AB8B-416A-95B7-4B534661BF55}" sibTransId="{FA9E18DB-358E-4408-9AD8-1E0ECADE1B93}"/>
    <dgm:cxn modelId="{FC7F9FA5-9AA4-42D2-AB9D-FEDE2F4A2E1A}" type="presOf" srcId="{41FB3C55-6340-432C-94AB-8D13D19479D7}" destId="{5F94BC60-F536-4CFE-AA65-511233ACF591}" srcOrd="0" destOrd="0" presId="urn:microsoft.com/office/officeart/2005/8/layout/default"/>
    <dgm:cxn modelId="{C8E4D22A-EDE3-4921-8708-8B3AAFD0DDC5}" type="presOf" srcId="{5DCF3F02-B9C2-4B66-8432-64266969817C}" destId="{495757E9-B9AD-48CA-859D-84017D1CE2E5}" srcOrd="0" destOrd="0" presId="urn:microsoft.com/office/officeart/2005/8/layout/default"/>
    <dgm:cxn modelId="{8E202B88-361B-42E1-957C-0CC288E65BB4}" type="presOf" srcId="{04A3DA7E-E0B8-4BCA-8CCB-ED9F2526B249}" destId="{5EF1AD72-99DD-4C38-8A5B-AB8BBEB65C54}" srcOrd="0" destOrd="0" presId="urn:microsoft.com/office/officeart/2005/8/layout/default"/>
    <dgm:cxn modelId="{FB7057D4-7C16-4081-A61E-F09C37929E5A}" srcId="{1796CC23-E854-4994-ABA1-27D3D2A99F9C}" destId="{5DCF3F02-B9C2-4B66-8432-64266969817C}" srcOrd="1" destOrd="0" parTransId="{851AD09B-2193-4F58-8D98-C6641AB58D70}" sibTransId="{E361906D-A97D-40A7-BEF7-B2C44BBA26E7}"/>
    <dgm:cxn modelId="{97769BCA-5E31-49EF-9244-B251085DB532}" type="presParOf" srcId="{63712563-E558-42B6-A8FF-8F7A84A5F04F}" destId="{5EF1AD72-99DD-4C38-8A5B-AB8BBEB65C54}" srcOrd="0" destOrd="0" presId="urn:microsoft.com/office/officeart/2005/8/layout/default"/>
    <dgm:cxn modelId="{4A047663-E032-4343-B463-871B3B12E980}" type="presParOf" srcId="{63712563-E558-42B6-A8FF-8F7A84A5F04F}" destId="{94AF2519-BC6A-47D2-BD1D-7FA56E99BCF8}" srcOrd="1" destOrd="0" presId="urn:microsoft.com/office/officeart/2005/8/layout/default"/>
    <dgm:cxn modelId="{28D4BD9E-1638-447C-87E2-5395CFDC908C}" type="presParOf" srcId="{63712563-E558-42B6-A8FF-8F7A84A5F04F}" destId="{495757E9-B9AD-48CA-859D-84017D1CE2E5}" srcOrd="2" destOrd="0" presId="urn:microsoft.com/office/officeart/2005/8/layout/default"/>
    <dgm:cxn modelId="{DFE96B9B-C297-4783-B115-7B1FBCA90CE0}" type="presParOf" srcId="{63712563-E558-42B6-A8FF-8F7A84A5F04F}" destId="{4BFE9E5D-06F6-4157-B793-AEB9AFC738D3}" srcOrd="3" destOrd="0" presId="urn:microsoft.com/office/officeart/2005/8/layout/default"/>
    <dgm:cxn modelId="{5C41209B-94E5-4ACD-992C-71B17A6EDAF2}" type="presParOf" srcId="{63712563-E558-42B6-A8FF-8F7A84A5F04F}" destId="{5F94BC60-F536-4CFE-AA65-511233ACF591}" srcOrd="4" destOrd="0" presId="urn:microsoft.com/office/officeart/2005/8/layout/default"/>
    <dgm:cxn modelId="{B938E423-0222-4728-B722-BBAE14DFD237}" type="presParOf" srcId="{63712563-E558-42B6-A8FF-8F7A84A5F04F}" destId="{9DAC0DB2-44D0-4675-BFDC-00D570BA7E06}" srcOrd="5" destOrd="0" presId="urn:microsoft.com/office/officeart/2005/8/layout/default"/>
    <dgm:cxn modelId="{2BBC2F80-24EC-4C37-A04E-DF2C49A366F0}" type="presParOf" srcId="{63712563-E558-42B6-A8FF-8F7A84A5F04F}" destId="{C450C2A0-354D-4360-9399-85EF446C05F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927037-BD1E-4273-B683-13C063AD9855}" type="doc">
      <dgm:prSet loTypeId="urn:microsoft.com/office/officeart/2005/8/layout/hierarchy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F598AC4-AD81-46F5-804E-A6960D9FC37B}">
      <dgm:prSet phldrT="[Текст]"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«Первая регистрация» </a:t>
          </a:r>
          <a:r>
            <a:rPr lang="ru-RU" sz="18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sz="18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 активистов; летучая команда для координации регистрации в школе.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E2B188-A4E5-4378-A4D6-DAB7CAC69B0A}" type="parTrans" cxnId="{D807BE55-CAB7-4D1D-8B48-E4BF54AFDE61}">
      <dgm:prSet/>
      <dgm:spPr/>
      <dgm:t>
        <a:bodyPr/>
        <a:lstStyle/>
        <a:p>
          <a:endParaRPr lang="ru-RU"/>
        </a:p>
      </dgm:t>
    </dgm:pt>
    <dgm:pt modelId="{F3396FAB-87BF-4484-8457-D13D297B8B20}" type="sibTrans" cxnId="{D807BE55-CAB7-4D1D-8B48-E4BF54AFDE61}">
      <dgm:prSet/>
      <dgm:spPr/>
      <dgm:t>
        <a:bodyPr/>
        <a:lstStyle/>
        <a:p>
          <a:endParaRPr lang="ru-RU"/>
        </a:p>
      </dgm:t>
    </dgm:pt>
    <dgm:pt modelId="{4E56737B-C9C4-4828-9E21-EBA15EAF208A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«Амбассадоры» / «Пресс‑центры» </a:t>
          </a:r>
          <a:r>
            <a:rPr lang="ru-RU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медиапроекты активистов для продвижения Движения. 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E2077A-118D-455D-AE4A-3B1DB376812C}" type="parTrans" cxnId="{703CA86D-92B4-458C-954A-9BA9558A40D9}">
      <dgm:prSet/>
      <dgm:spPr/>
      <dgm:t>
        <a:bodyPr/>
        <a:lstStyle/>
        <a:p>
          <a:endParaRPr lang="ru-RU"/>
        </a:p>
      </dgm:t>
    </dgm:pt>
    <dgm:pt modelId="{2BC80F7A-04DF-43B5-B1A5-2B7352080A1F}" type="sibTrans" cxnId="{703CA86D-92B4-458C-954A-9BA9558A40D9}">
      <dgm:prSet/>
      <dgm:spPr/>
      <dgm:t>
        <a:bodyPr/>
        <a:lstStyle/>
        <a:p>
          <a:endParaRPr lang="ru-RU"/>
        </a:p>
      </dgm:t>
    </dgm:pt>
    <dgm:pt modelId="{B61F162E-4BC4-46E0-B426-7D1CAB6A0717}">
      <dgm:prSet phldrT="[Текст]" custT="1"/>
      <dgm:spPr/>
      <dgm:t>
        <a:bodyPr/>
        <a:lstStyle/>
        <a:p>
          <a:r>
            <a:rPr lang="ru-RU" sz="16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8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Флагманы Движения» </a:t>
          </a:r>
        </a:p>
        <a:p>
          <a:r>
            <a:rPr lang="ru-RU" sz="18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участие в ключевых проектах с подтверждением результатов сертификатами. 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C68311-55F7-4ECB-AEF2-7A4D29EA0AB8}" type="parTrans" cxnId="{19100C2E-EF04-42DD-B439-8DACA17582F2}">
      <dgm:prSet/>
      <dgm:spPr/>
      <dgm:t>
        <a:bodyPr/>
        <a:lstStyle/>
        <a:p>
          <a:endParaRPr lang="ru-RU"/>
        </a:p>
      </dgm:t>
    </dgm:pt>
    <dgm:pt modelId="{B935B703-60FD-40C0-808F-D29983590D87}" type="sibTrans" cxnId="{19100C2E-EF04-42DD-B439-8DACA17582F2}">
      <dgm:prSet/>
      <dgm:spPr/>
      <dgm:t>
        <a:bodyPr/>
        <a:lstStyle/>
        <a:p>
          <a:endParaRPr lang="ru-RU"/>
        </a:p>
      </dgm:t>
    </dgm:pt>
    <dgm:pt modelId="{90E161C3-B7E9-4EAE-9384-0FC191135A07}">
      <dgm:prSet phldrT="[Текст]"/>
      <dgm:spPr/>
      <dgm:t>
        <a:bodyPr/>
        <a:lstStyle/>
        <a:p>
          <a:r>
            <a:rPr lang="ru-RU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«События Первых» </a:t>
          </a:r>
        </a:p>
        <a:p>
          <a:r>
            <a:rPr lang="ru-RU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церемонии вступления и межшкольные акции для вовлечения.</a:t>
          </a:r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B6EDE3-79A4-4FD3-A0A3-33A338F3EE8A}" type="parTrans" cxnId="{B716E768-2A6E-4C27-B313-365DBFDDAB9C}">
      <dgm:prSet/>
      <dgm:spPr/>
      <dgm:t>
        <a:bodyPr/>
        <a:lstStyle/>
        <a:p>
          <a:endParaRPr lang="ru-RU"/>
        </a:p>
      </dgm:t>
    </dgm:pt>
    <dgm:pt modelId="{669DE050-FB4B-4947-A118-3031CAB5197D}" type="sibTrans" cxnId="{B716E768-2A6E-4C27-B313-365DBFDDAB9C}">
      <dgm:prSet/>
      <dgm:spPr/>
      <dgm:t>
        <a:bodyPr/>
        <a:lstStyle/>
        <a:p>
          <a:endParaRPr lang="ru-RU"/>
        </a:p>
      </dgm:t>
    </dgm:pt>
    <dgm:pt modelId="{A8F7A98F-A8D2-441B-A10B-7B6AD477FA51}">
      <dgm:prSet phldrT="[Текст]"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«Мой наставник» </a:t>
          </a:r>
        </a:p>
        <a:p>
          <a:r>
            <a:rPr lang="ru-RU" sz="1800" b="0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 кураторов: баллы за стандартные задачи без дополнительной нагрузки.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047219-9754-4DA5-822D-49F449FC1580}" type="sibTrans" cxnId="{9AE6A7C1-CCDB-4043-B365-CD2F3FE07390}">
      <dgm:prSet/>
      <dgm:spPr/>
      <dgm:t>
        <a:bodyPr/>
        <a:lstStyle/>
        <a:p>
          <a:endParaRPr lang="ru-RU"/>
        </a:p>
      </dgm:t>
    </dgm:pt>
    <dgm:pt modelId="{879126DD-F91F-4866-B3FE-112C15DD8B11}" type="parTrans" cxnId="{9AE6A7C1-CCDB-4043-B365-CD2F3FE07390}">
      <dgm:prSet/>
      <dgm:spPr/>
      <dgm:t>
        <a:bodyPr/>
        <a:lstStyle/>
        <a:p>
          <a:endParaRPr lang="ru-RU"/>
        </a:p>
      </dgm:t>
    </dgm:pt>
    <dgm:pt modelId="{398C8210-8A35-4A45-B8C6-2145CF3C487B}" type="pres">
      <dgm:prSet presAssocID="{8F927037-BD1E-4273-B683-13C063AD985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F9AF005-7211-41DC-AE20-EF6B0E14FB5B}" type="pres">
      <dgm:prSet presAssocID="{6F598AC4-AD81-46F5-804E-A6960D9FC37B}" presName="vertOne" presStyleCnt="0"/>
      <dgm:spPr/>
    </dgm:pt>
    <dgm:pt modelId="{A793EAB8-FD18-4BA0-B36B-DF67FFDB6438}" type="pres">
      <dgm:prSet presAssocID="{6F598AC4-AD81-46F5-804E-A6960D9FC37B}" presName="txOne" presStyleLbl="node0" presStyleIdx="0" presStyleCnt="1" custScaleX="99297" custScaleY="81407" custLinFactY="4402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C1B800-0977-4FD9-A941-EE48BE2462A7}" type="pres">
      <dgm:prSet presAssocID="{6F598AC4-AD81-46F5-804E-A6960D9FC37B}" presName="parTransOne" presStyleCnt="0"/>
      <dgm:spPr/>
    </dgm:pt>
    <dgm:pt modelId="{F44EEFF2-25DE-488E-ACCA-6814F66FD18A}" type="pres">
      <dgm:prSet presAssocID="{6F598AC4-AD81-46F5-804E-A6960D9FC37B}" presName="horzOne" presStyleCnt="0"/>
      <dgm:spPr/>
    </dgm:pt>
    <dgm:pt modelId="{E0A75D05-196D-429A-B0D6-C8E5783A935A}" type="pres">
      <dgm:prSet presAssocID="{4E56737B-C9C4-4828-9E21-EBA15EAF208A}" presName="vertTwo" presStyleCnt="0"/>
      <dgm:spPr/>
    </dgm:pt>
    <dgm:pt modelId="{35253337-ED4D-47A7-9099-D5891CCF7632}" type="pres">
      <dgm:prSet presAssocID="{4E56737B-C9C4-4828-9E21-EBA15EAF208A}" presName="txTwo" presStyleLbl="node2" presStyleIdx="0" presStyleCnt="2" custScaleX="96184" custScaleY="84328" custLinFactNeighborX="942" custLinFactNeighborY="901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24B108-C781-4F5B-A0BB-C5D8168508CD}" type="pres">
      <dgm:prSet presAssocID="{4E56737B-C9C4-4828-9E21-EBA15EAF208A}" presName="parTransTwo" presStyleCnt="0"/>
      <dgm:spPr/>
    </dgm:pt>
    <dgm:pt modelId="{973337FB-3886-4546-814A-CE978256108A}" type="pres">
      <dgm:prSet presAssocID="{4E56737B-C9C4-4828-9E21-EBA15EAF208A}" presName="horzTwo" presStyleCnt="0"/>
      <dgm:spPr/>
    </dgm:pt>
    <dgm:pt modelId="{42082818-CB42-4060-9823-70EF0F7BED90}" type="pres">
      <dgm:prSet presAssocID="{B61F162E-4BC4-46E0-B426-7D1CAB6A0717}" presName="vertThree" presStyleCnt="0"/>
      <dgm:spPr/>
    </dgm:pt>
    <dgm:pt modelId="{04E5CAFC-6171-4D11-942A-31F0163A9153}" type="pres">
      <dgm:prSet presAssocID="{B61F162E-4BC4-46E0-B426-7D1CAB6A0717}" presName="txThree" presStyleLbl="node3" presStyleIdx="0" presStyleCnt="2" custScaleX="96293" custScaleY="93791" custLinFactNeighborX="887" custLinFactNeighborY="45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E7963B-2BE8-413E-A540-B3C26D5946EE}" type="pres">
      <dgm:prSet presAssocID="{B61F162E-4BC4-46E0-B426-7D1CAB6A0717}" presName="horzThree" presStyleCnt="0"/>
      <dgm:spPr/>
    </dgm:pt>
    <dgm:pt modelId="{101F645F-4569-4536-95F2-272D1130AD97}" type="pres">
      <dgm:prSet presAssocID="{2BC80F7A-04DF-43B5-B1A5-2B7352080A1F}" presName="sibSpaceTwo" presStyleCnt="0"/>
      <dgm:spPr/>
    </dgm:pt>
    <dgm:pt modelId="{B0EE56B2-99F4-4DAE-81B1-E1BACBE073AF}" type="pres">
      <dgm:prSet presAssocID="{90E161C3-B7E9-4EAE-9384-0FC191135A07}" presName="vertTwo" presStyleCnt="0"/>
      <dgm:spPr/>
    </dgm:pt>
    <dgm:pt modelId="{53D943AC-0299-446F-AC5C-2D59D2E38423}" type="pres">
      <dgm:prSet presAssocID="{90E161C3-B7E9-4EAE-9384-0FC191135A07}" presName="txTwo" presStyleLbl="node2" presStyleIdx="1" presStyleCnt="2" custScaleX="89667" custScaleY="87046" custLinFactNeighborX="-481" custLinFactNeighborY="901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C7F8E4-A64A-463F-84C8-128DD6389AE8}" type="pres">
      <dgm:prSet presAssocID="{90E161C3-B7E9-4EAE-9384-0FC191135A07}" presName="parTransTwo" presStyleCnt="0"/>
      <dgm:spPr/>
    </dgm:pt>
    <dgm:pt modelId="{527ACD36-9240-4D7F-A604-A78C2F5D37B8}" type="pres">
      <dgm:prSet presAssocID="{90E161C3-B7E9-4EAE-9384-0FC191135A07}" presName="horzTwo" presStyleCnt="0"/>
      <dgm:spPr/>
    </dgm:pt>
    <dgm:pt modelId="{DC8BA9F0-D4DF-4D45-B54B-89E4418A0F18}" type="pres">
      <dgm:prSet presAssocID="{A8F7A98F-A8D2-441B-A10B-7B6AD477FA51}" presName="vertThree" presStyleCnt="0"/>
      <dgm:spPr/>
    </dgm:pt>
    <dgm:pt modelId="{BDFFB270-8DD7-4720-A51B-C85CD22FF6F5}" type="pres">
      <dgm:prSet presAssocID="{A8F7A98F-A8D2-441B-A10B-7B6AD477FA51}" presName="txThree" presStyleLbl="node3" presStyleIdx="1" presStyleCnt="2" custScaleX="89543" custScaleY="94362" custLinFactNeighborX="-543" custLinFactNeighborY="45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87F726-AEB3-4622-93CD-F5933A400A65}" type="pres">
      <dgm:prSet presAssocID="{A8F7A98F-A8D2-441B-A10B-7B6AD477FA51}" presName="horzThree" presStyleCnt="0"/>
      <dgm:spPr/>
    </dgm:pt>
  </dgm:ptLst>
  <dgm:cxnLst>
    <dgm:cxn modelId="{B70211A2-AB6A-4D7E-BC2D-70999C2B77CA}" type="presOf" srcId="{A8F7A98F-A8D2-441B-A10B-7B6AD477FA51}" destId="{BDFFB270-8DD7-4720-A51B-C85CD22FF6F5}" srcOrd="0" destOrd="0" presId="urn:microsoft.com/office/officeart/2005/8/layout/hierarchy4"/>
    <dgm:cxn modelId="{F5D427FF-9144-4AE0-BB6F-B5CDDE7E57F1}" type="presOf" srcId="{8F927037-BD1E-4273-B683-13C063AD9855}" destId="{398C8210-8A35-4A45-B8C6-2145CF3C487B}" srcOrd="0" destOrd="0" presId="urn:microsoft.com/office/officeart/2005/8/layout/hierarchy4"/>
    <dgm:cxn modelId="{19100C2E-EF04-42DD-B439-8DACA17582F2}" srcId="{4E56737B-C9C4-4828-9E21-EBA15EAF208A}" destId="{B61F162E-4BC4-46E0-B426-7D1CAB6A0717}" srcOrd="0" destOrd="0" parTransId="{A0C68311-55F7-4ECB-AEF2-7A4D29EA0AB8}" sibTransId="{B935B703-60FD-40C0-808F-D29983590D87}"/>
    <dgm:cxn modelId="{9AE6A7C1-CCDB-4043-B365-CD2F3FE07390}" srcId="{90E161C3-B7E9-4EAE-9384-0FC191135A07}" destId="{A8F7A98F-A8D2-441B-A10B-7B6AD477FA51}" srcOrd="0" destOrd="0" parTransId="{879126DD-F91F-4866-B3FE-112C15DD8B11}" sibTransId="{90047219-9754-4DA5-822D-49F449FC1580}"/>
    <dgm:cxn modelId="{703CA86D-92B4-458C-954A-9BA9558A40D9}" srcId="{6F598AC4-AD81-46F5-804E-A6960D9FC37B}" destId="{4E56737B-C9C4-4828-9E21-EBA15EAF208A}" srcOrd="0" destOrd="0" parTransId="{DCE2077A-118D-455D-AE4A-3B1DB376812C}" sibTransId="{2BC80F7A-04DF-43B5-B1A5-2B7352080A1F}"/>
    <dgm:cxn modelId="{5EA931C2-EA89-4868-ACF4-A71B71B9AD03}" type="presOf" srcId="{B61F162E-4BC4-46E0-B426-7D1CAB6A0717}" destId="{04E5CAFC-6171-4D11-942A-31F0163A9153}" srcOrd="0" destOrd="0" presId="urn:microsoft.com/office/officeart/2005/8/layout/hierarchy4"/>
    <dgm:cxn modelId="{B815B3DA-05E0-44C7-B795-F41EBB9D34F5}" type="presOf" srcId="{4E56737B-C9C4-4828-9E21-EBA15EAF208A}" destId="{35253337-ED4D-47A7-9099-D5891CCF7632}" srcOrd="0" destOrd="0" presId="urn:microsoft.com/office/officeart/2005/8/layout/hierarchy4"/>
    <dgm:cxn modelId="{D807BE55-CAB7-4D1D-8B48-E4BF54AFDE61}" srcId="{8F927037-BD1E-4273-B683-13C063AD9855}" destId="{6F598AC4-AD81-46F5-804E-A6960D9FC37B}" srcOrd="0" destOrd="0" parTransId="{3EE2B188-A4E5-4378-A4D6-DAB7CAC69B0A}" sibTransId="{F3396FAB-87BF-4484-8457-D13D297B8B20}"/>
    <dgm:cxn modelId="{633990EA-0669-4635-A55A-9F9588587EA0}" type="presOf" srcId="{6F598AC4-AD81-46F5-804E-A6960D9FC37B}" destId="{A793EAB8-FD18-4BA0-B36B-DF67FFDB6438}" srcOrd="0" destOrd="0" presId="urn:microsoft.com/office/officeart/2005/8/layout/hierarchy4"/>
    <dgm:cxn modelId="{B716E768-2A6E-4C27-B313-365DBFDDAB9C}" srcId="{6F598AC4-AD81-46F5-804E-A6960D9FC37B}" destId="{90E161C3-B7E9-4EAE-9384-0FC191135A07}" srcOrd="1" destOrd="0" parTransId="{1AB6EDE3-79A4-4FD3-A0A3-33A338F3EE8A}" sibTransId="{669DE050-FB4B-4947-A118-3031CAB5197D}"/>
    <dgm:cxn modelId="{899F49D5-1E3D-4069-B64D-7A800B6036DD}" type="presOf" srcId="{90E161C3-B7E9-4EAE-9384-0FC191135A07}" destId="{53D943AC-0299-446F-AC5C-2D59D2E38423}" srcOrd="0" destOrd="0" presId="urn:microsoft.com/office/officeart/2005/8/layout/hierarchy4"/>
    <dgm:cxn modelId="{12B66FF7-7319-4910-88EB-C8167F079B6C}" type="presParOf" srcId="{398C8210-8A35-4A45-B8C6-2145CF3C487B}" destId="{AF9AF005-7211-41DC-AE20-EF6B0E14FB5B}" srcOrd="0" destOrd="0" presId="urn:microsoft.com/office/officeart/2005/8/layout/hierarchy4"/>
    <dgm:cxn modelId="{6701BAD3-EFF6-4F38-AD0D-D1A832EE5C5D}" type="presParOf" srcId="{AF9AF005-7211-41DC-AE20-EF6B0E14FB5B}" destId="{A793EAB8-FD18-4BA0-B36B-DF67FFDB6438}" srcOrd="0" destOrd="0" presId="urn:microsoft.com/office/officeart/2005/8/layout/hierarchy4"/>
    <dgm:cxn modelId="{B0F9DABE-EAAA-417C-9846-80F83E057859}" type="presParOf" srcId="{AF9AF005-7211-41DC-AE20-EF6B0E14FB5B}" destId="{46C1B800-0977-4FD9-A941-EE48BE2462A7}" srcOrd="1" destOrd="0" presId="urn:microsoft.com/office/officeart/2005/8/layout/hierarchy4"/>
    <dgm:cxn modelId="{0170184B-8ADE-4727-88E3-67D017B85DD8}" type="presParOf" srcId="{AF9AF005-7211-41DC-AE20-EF6B0E14FB5B}" destId="{F44EEFF2-25DE-488E-ACCA-6814F66FD18A}" srcOrd="2" destOrd="0" presId="urn:microsoft.com/office/officeart/2005/8/layout/hierarchy4"/>
    <dgm:cxn modelId="{441224FF-84FA-4D90-931B-31A463A8D241}" type="presParOf" srcId="{F44EEFF2-25DE-488E-ACCA-6814F66FD18A}" destId="{E0A75D05-196D-429A-B0D6-C8E5783A935A}" srcOrd="0" destOrd="0" presId="urn:microsoft.com/office/officeart/2005/8/layout/hierarchy4"/>
    <dgm:cxn modelId="{5ABF720A-8949-491E-8C31-2A430A026BEE}" type="presParOf" srcId="{E0A75D05-196D-429A-B0D6-C8E5783A935A}" destId="{35253337-ED4D-47A7-9099-D5891CCF7632}" srcOrd="0" destOrd="0" presId="urn:microsoft.com/office/officeart/2005/8/layout/hierarchy4"/>
    <dgm:cxn modelId="{B8D1FFBD-B2AB-4578-B46D-014EEAB3F6B5}" type="presParOf" srcId="{E0A75D05-196D-429A-B0D6-C8E5783A935A}" destId="{9A24B108-C781-4F5B-A0BB-C5D8168508CD}" srcOrd="1" destOrd="0" presId="urn:microsoft.com/office/officeart/2005/8/layout/hierarchy4"/>
    <dgm:cxn modelId="{719CC44E-E7B6-448B-8A8D-166E5F94D31E}" type="presParOf" srcId="{E0A75D05-196D-429A-B0D6-C8E5783A935A}" destId="{973337FB-3886-4546-814A-CE978256108A}" srcOrd="2" destOrd="0" presId="urn:microsoft.com/office/officeart/2005/8/layout/hierarchy4"/>
    <dgm:cxn modelId="{C315D44B-71BF-45AD-9271-424166340577}" type="presParOf" srcId="{973337FB-3886-4546-814A-CE978256108A}" destId="{42082818-CB42-4060-9823-70EF0F7BED90}" srcOrd="0" destOrd="0" presId="urn:microsoft.com/office/officeart/2005/8/layout/hierarchy4"/>
    <dgm:cxn modelId="{F520F309-7356-4D3D-8F8D-360E5C8062BF}" type="presParOf" srcId="{42082818-CB42-4060-9823-70EF0F7BED90}" destId="{04E5CAFC-6171-4D11-942A-31F0163A9153}" srcOrd="0" destOrd="0" presId="urn:microsoft.com/office/officeart/2005/8/layout/hierarchy4"/>
    <dgm:cxn modelId="{A35DEED5-9CAD-44DD-835D-B562115B51E3}" type="presParOf" srcId="{42082818-CB42-4060-9823-70EF0F7BED90}" destId="{0BE7963B-2BE8-413E-A540-B3C26D5946EE}" srcOrd="1" destOrd="0" presId="urn:microsoft.com/office/officeart/2005/8/layout/hierarchy4"/>
    <dgm:cxn modelId="{8DEC105D-ED98-45EE-ACF5-0776DBB01F3F}" type="presParOf" srcId="{F44EEFF2-25DE-488E-ACCA-6814F66FD18A}" destId="{101F645F-4569-4536-95F2-272D1130AD97}" srcOrd="1" destOrd="0" presId="urn:microsoft.com/office/officeart/2005/8/layout/hierarchy4"/>
    <dgm:cxn modelId="{3D8646CA-3E85-4816-92B8-4486EF004528}" type="presParOf" srcId="{F44EEFF2-25DE-488E-ACCA-6814F66FD18A}" destId="{B0EE56B2-99F4-4DAE-81B1-E1BACBE073AF}" srcOrd="2" destOrd="0" presId="urn:microsoft.com/office/officeart/2005/8/layout/hierarchy4"/>
    <dgm:cxn modelId="{57471F6B-C0B4-47E1-B90C-D3131D6283DC}" type="presParOf" srcId="{B0EE56B2-99F4-4DAE-81B1-E1BACBE073AF}" destId="{53D943AC-0299-446F-AC5C-2D59D2E38423}" srcOrd="0" destOrd="0" presId="urn:microsoft.com/office/officeart/2005/8/layout/hierarchy4"/>
    <dgm:cxn modelId="{5C62FCFF-6EEE-4EB0-87E7-8B592084CB96}" type="presParOf" srcId="{B0EE56B2-99F4-4DAE-81B1-E1BACBE073AF}" destId="{20C7F8E4-A64A-463F-84C8-128DD6389AE8}" srcOrd="1" destOrd="0" presId="urn:microsoft.com/office/officeart/2005/8/layout/hierarchy4"/>
    <dgm:cxn modelId="{96070724-0FCC-4C65-B1A7-87FE4184B6B5}" type="presParOf" srcId="{B0EE56B2-99F4-4DAE-81B1-E1BACBE073AF}" destId="{527ACD36-9240-4D7F-A604-A78C2F5D37B8}" srcOrd="2" destOrd="0" presId="urn:microsoft.com/office/officeart/2005/8/layout/hierarchy4"/>
    <dgm:cxn modelId="{A777493D-1D86-4E14-A842-95812335AF78}" type="presParOf" srcId="{527ACD36-9240-4D7F-A604-A78C2F5D37B8}" destId="{DC8BA9F0-D4DF-4D45-B54B-89E4418A0F18}" srcOrd="0" destOrd="0" presId="urn:microsoft.com/office/officeart/2005/8/layout/hierarchy4"/>
    <dgm:cxn modelId="{1A779EA1-534B-4348-9B96-2EF9AA406B57}" type="presParOf" srcId="{DC8BA9F0-D4DF-4D45-B54B-89E4418A0F18}" destId="{BDFFB270-8DD7-4720-A51B-C85CD22FF6F5}" srcOrd="0" destOrd="0" presId="urn:microsoft.com/office/officeart/2005/8/layout/hierarchy4"/>
    <dgm:cxn modelId="{7C236080-544D-41E1-8AA6-34C1AF9D2356}" type="presParOf" srcId="{DC8BA9F0-D4DF-4D45-B54B-89E4418A0F18}" destId="{5D87F726-AEB3-4622-93CD-F5933A400A6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F1AD72-99DD-4C38-8A5B-AB8BBEB65C54}">
      <dsp:nvSpPr>
        <dsp:cNvPr id="0" name=""/>
        <dsp:cNvSpPr/>
      </dsp:nvSpPr>
      <dsp:spPr>
        <a:xfrm>
          <a:off x="1295260" y="1715"/>
          <a:ext cx="2365755" cy="141945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Создать современный имидж. </a:t>
          </a:r>
        </a:p>
      </dsp:txBody>
      <dsp:txXfrm>
        <a:off x="1295260" y="1715"/>
        <a:ext cx="2365755" cy="1419453"/>
      </dsp:txXfrm>
    </dsp:sp>
    <dsp:sp modelId="{495757E9-B9AD-48CA-859D-84017D1CE2E5}">
      <dsp:nvSpPr>
        <dsp:cNvPr id="0" name=""/>
        <dsp:cNvSpPr/>
      </dsp:nvSpPr>
      <dsp:spPr>
        <a:xfrm>
          <a:off x="3897591" y="1715"/>
          <a:ext cx="2365755" cy="1419453"/>
        </a:xfrm>
        <a:prstGeom prst="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50000"/>
                <a:satMod val="300000"/>
              </a:schemeClr>
            </a:gs>
            <a:gs pos="35000">
              <a:schemeClr val="accent2">
                <a:hueOff val="1560506"/>
                <a:satOff val="-1946"/>
                <a:lumOff val="458"/>
                <a:alphaOff val="0"/>
                <a:tint val="37000"/>
                <a:satMod val="3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Запустить новые проекты. </a:t>
          </a:r>
        </a:p>
      </dsp:txBody>
      <dsp:txXfrm>
        <a:off x="3897591" y="1715"/>
        <a:ext cx="2365755" cy="1419453"/>
      </dsp:txXfrm>
    </dsp:sp>
    <dsp:sp modelId="{5F94BC60-F536-4CFE-AA65-511233ACF591}">
      <dsp:nvSpPr>
        <dsp:cNvPr id="0" name=""/>
        <dsp:cNvSpPr/>
      </dsp:nvSpPr>
      <dsp:spPr>
        <a:xfrm>
          <a:off x="1295260" y="1657744"/>
          <a:ext cx="2365755" cy="1419453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50000"/>
                <a:satMod val="300000"/>
              </a:schemeClr>
            </a:gs>
            <a:gs pos="35000">
              <a:schemeClr val="accent2">
                <a:hueOff val="3121013"/>
                <a:satOff val="-3893"/>
                <a:lumOff val="915"/>
                <a:alphaOff val="0"/>
                <a:tint val="37000"/>
                <a:satMod val="3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Стать частью всероссийской сети. </a:t>
          </a:r>
        </a:p>
      </dsp:txBody>
      <dsp:txXfrm>
        <a:off x="1295260" y="1657744"/>
        <a:ext cx="2365755" cy="1419453"/>
      </dsp:txXfrm>
    </dsp:sp>
    <dsp:sp modelId="{C450C2A0-354D-4360-9399-85EF446C05F8}">
      <dsp:nvSpPr>
        <dsp:cNvPr id="0" name=""/>
        <dsp:cNvSpPr/>
      </dsp:nvSpPr>
      <dsp:spPr>
        <a:xfrm>
          <a:off x="3897591" y="1657744"/>
          <a:ext cx="2365755" cy="141945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Участвовать в масштабных событиях. </a:t>
          </a:r>
        </a:p>
      </dsp:txBody>
      <dsp:txXfrm>
        <a:off x="3897591" y="1657744"/>
        <a:ext cx="2365755" cy="1419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3EAB8-FD18-4BA0-B36B-DF67FFDB6438}">
      <dsp:nvSpPr>
        <dsp:cNvPr id="0" name=""/>
        <dsp:cNvSpPr/>
      </dsp:nvSpPr>
      <dsp:spPr>
        <a:xfrm>
          <a:off x="26959" y="212916"/>
          <a:ext cx="7920906" cy="105612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«Первая регистрация» </a:t>
          </a:r>
          <a:r>
            <a:rPr lang="ru-RU" sz="18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 активистов; летучая команда для координации регистрации в школе.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892" y="243849"/>
        <a:ext cx="7859040" cy="994255"/>
      </dsp:txXfrm>
    </dsp:sp>
    <dsp:sp modelId="{35253337-ED4D-47A7-9099-D5891CCF7632}">
      <dsp:nvSpPr>
        <dsp:cNvPr id="0" name=""/>
        <dsp:cNvSpPr/>
      </dsp:nvSpPr>
      <dsp:spPr>
        <a:xfrm>
          <a:off x="47525" y="1352274"/>
          <a:ext cx="3939907" cy="10940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«Амбассадоры» / «Пресс‑центры» </a:t>
          </a:r>
          <a:r>
            <a:rPr lang="ru-RU" sz="17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медиапроекты активистов для продвижения Движения. </a:t>
          </a:r>
          <a:endParaRPr lang="ru-RU" sz="17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568" y="1384317"/>
        <a:ext cx="3875821" cy="1029930"/>
      </dsp:txXfrm>
    </dsp:sp>
    <dsp:sp modelId="{04E5CAFC-6171-4D11-942A-31F0163A9153}">
      <dsp:nvSpPr>
        <dsp:cNvPr id="0" name=""/>
        <dsp:cNvSpPr/>
      </dsp:nvSpPr>
      <dsp:spPr>
        <a:xfrm>
          <a:off x="43040" y="2504424"/>
          <a:ext cx="3944372" cy="121678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8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Флагманы Движения»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участие в ключевых проектах с подтверждением результатов сертификатами. 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678" y="2540062"/>
        <a:ext cx="3873096" cy="1145507"/>
      </dsp:txXfrm>
    </dsp:sp>
    <dsp:sp modelId="{53D943AC-0299-446F-AC5C-2D59D2E38423}">
      <dsp:nvSpPr>
        <dsp:cNvPr id="0" name=""/>
        <dsp:cNvSpPr/>
      </dsp:nvSpPr>
      <dsp:spPr>
        <a:xfrm>
          <a:off x="4275459" y="1352274"/>
          <a:ext cx="3672957" cy="112927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«События Первых»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церемонии вступления и межшкольные акции для вовлечения.</a:t>
          </a:r>
          <a:endParaRPr lang="ru-RU" sz="17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8534" y="1385349"/>
        <a:ext cx="3606807" cy="1063128"/>
      </dsp:txXfrm>
    </dsp:sp>
    <dsp:sp modelId="{BDFFB270-8DD7-4720-A51B-C85CD22FF6F5}">
      <dsp:nvSpPr>
        <dsp:cNvPr id="0" name=""/>
        <dsp:cNvSpPr/>
      </dsp:nvSpPr>
      <dsp:spPr>
        <a:xfrm>
          <a:off x="4275459" y="2497016"/>
          <a:ext cx="3667877" cy="12241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«Мой наставник»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оценка кураторов: баллы за стандартные задачи без дополнительной нагрузки.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11314" y="2532871"/>
        <a:ext cx="3596167" cy="1152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ECBB5-2AAC-4A02-887E-659221EB2C1D}" type="datetimeFigureOut">
              <a:rPr lang="ru-RU" smtClean="0"/>
              <a:t>22.08.2025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D00F6-BFF8-4A27-9FA8-532127C7D3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873360"/>
            <a:ext cx="8640960" cy="66954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«Движение Первых: новые горизонты для школ»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859782"/>
            <a:ext cx="86409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Мутовкина</a:t>
            </a:r>
            <a:r>
              <a:rPr lang="ru-RU" sz="1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Екатерина Евгеньевна</a:t>
            </a:r>
          </a:p>
          <a:p>
            <a:pPr algn="r"/>
            <a:endParaRPr lang="ru-RU" sz="1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Председатель совета муниципального отделения </a:t>
            </a:r>
          </a:p>
          <a:p>
            <a:pPr algn="r"/>
            <a:r>
              <a:rPr lang="ru-RU" sz="13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«Движения Первых» в городе Ярославле</a:t>
            </a:r>
            <a:endParaRPr lang="ru-RU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915DB16-639D-47AF-AAB7-9D1654626B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97819"/>
            <a:ext cx="4612808" cy="30758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707596"/>
            <a:ext cx="8640960" cy="5046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Зачем вашему учреждению первичное отделение?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837DD5DB-3DB6-494C-BBDA-18E8C7DBA8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3866715"/>
              </p:ext>
            </p:extLst>
          </p:nvPr>
        </p:nvGraphicFramePr>
        <p:xfrm>
          <a:off x="685800" y="1293037"/>
          <a:ext cx="7558608" cy="307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B33CA3D-36F5-4DC9-88AF-2A0CD44C0743}"/>
              </a:ext>
            </a:extLst>
          </p:cNvPr>
          <p:cNvSpPr txBox="1"/>
          <p:nvPr/>
        </p:nvSpPr>
        <p:spPr>
          <a:xfrm>
            <a:off x="554800" y="4443412"/>
            <a:ext cx="8280920" cy="42216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Наша общая цель — создать живые, активные сообщества, где детям будет интересно.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147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7931224" cy="43204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Проекты 2025-2026, Конкурс «Точка Роста»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15391"/>
            <a:ext cx="4042792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поощрить и объективно оценить вашу уже выполняемую работу, не увеличивая нагрузку.</a:t>
            </a:r>
          </a:p>
          <a:p>
            <a:pPr marL="0" indent="0">
              <a:buNone/>
            </a:pP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официально функционирующие первичные отделения в образовательных организациях г. Ярославля.</a:t>
            </a:r>
          </a:p>
          <a:p>
            <a:pPr marL="0" indent="0">
              <a:buNone/>
            </a:pP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Формат: 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охват ключевых направлений деятельности</a:t>
            </a:r>
          </a:p>
          <a:p>
            <a:pPr marL="0" indent="0">
              <a:buNone/>
            </a:pP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xmlns="" id="{F149CD7E-9B43-491B-8352-EF00E6F29D5B}"/>
              </a:ext>
            </a:extLst>
          </p:cNvPr>
          <p:cNvSpPr txBox="1">
            <a:spLocks/>
          </p:cNvSpPr>
          <p:nvPr/>
        </p:nvSpPr>
        <p:spPr>
          <a:xfrm>
            <a:off x="4932040" y="1571142"/>
            <a:ext cx="4042792" cy="273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Периоды: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 — форум в сентябре 2025, «экватор» – декабрь 2025, финал — апрель 2026</a:t>
            </a:r>
          </a:p>
          <a:p>
            <a:pPr marL="0" indent="0">
              <a:buNone/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прозрачный рейтинг, о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бъективно отражающий активность каждого отделения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Font typeface="Arial" pitchFamily="34" charset="0"/>
              <a:buNone/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лучших кураторов и самые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отделения,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на региональный конкурс.</a:t>
            </a:r>
            <a:endParaRPr lang="ru-RU" sz="1400" dirty="0">
              <a:latin typeface="Times New Roman" panose="02020603050405020304" pitchFamily="18" charset="0"/>
              <a:ea typeface="Pervye Book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75579B2-32F8-403B-BC51-9FE08F78520F}"/>
              </a:ext>
            </a:extLst>
          </p:cNvPr>
          <p:cNvSpPr txBox="1">
            <a:spLocks/>
          </p:cNvSpPr>
          <p:nvPr/>
        </p:nvSpPr>
        <p:spPr>
          <a:xfrm>
            <a:off x="683568" y="883314"/>
            <a:ext cx="793122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Font typeface="Arial" pitchFamily="34" charset="0"/>
              <a:buNone/>
            </a:pPr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Роста» — муниципальный конкурс первичных отделений Движения Первых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71550"/>
            <a:ext cx="8229600" cy="57606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Ключевые направления конкурса «ТОЧКА РОСТА»</a:t>
            </a:r>
            <a:endParaRPr lang="ru-RU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D5C62F12-D568-45A0-A278-7ED6F8168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7326517"/>
              </p:ext>
            </p:extLst>
          </p:nvPr>
        </p:nvGraphicFramePr>
        <p:xfrm>
          <a:off x="584587" y="1203598"/>
          <a:ext cx="7974826" cy="372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8333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73" y="976346"/>
            <a:ext cx="4077179" cy="576064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построить успешное первичное отделение?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864" y="1748163"/>
            <a:ext cx="3829826" cy="1261087"/>
          </a:xfrm>
        </p:spPr>
        <p:txBody>
          <a:bodyPr>
            <a:norm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Обязательная регистрация на сайте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Собственная уникальная концепция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Заинтересованный куратор</a:t>
            </a:r>
            <a:endParaRPr lang="ru-RU" sz="2000" dirty="0">
              <a:latin typeface="Pervye Book" pitchFamily="34" charset="0"/>
              <a:ea typeface="Pervye Book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439999F-00FA-4A07-8A74-10A8337517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15" y="3135693"/>
            <a:ext cx="2886645" cy="1923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B68EF893-5DDD-48A1-8F10-07E195DBD5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51" y="2990665"/>
            <a:ext cx="3209092" cy="2138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9CF4D39-7220-4FB3-9E57-E793D215D7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991" y="828478"/>
            <a:ext cx="2137009" cy="2137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9CB219C4-126B-4B77-AF5E-97369570E4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649" y="2985988"/>
            <a:ext cx="3204890" cy="2137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4A5A6080-1A79-4034-AAAA-8FCDA3B677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329" y="928156"/>
            <a:ext cx="2915662" cy="1931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147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116"/>
            <a:ext cx="7931224" cy="43204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Ключевые задачи для руководителей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xmlns="" id="{F149CD7E-9B43-491B-8352-EF00E6F29D5B}"/>
              </a:ext>
            </a:extLst>
          </p:cNvPr>
          <p:cNvSpPr txBox="1">
            <a:spLocks/>
          </p:cNvSpPr>
          <p:nvPr/>
        </p:nvSpPr>
        <p:spPr>
          <a:xfrm>
            <a:off x="251520" y="1336906"/>
            <a:ext cx="8723312" cy="2965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ea typeface="Pervye Book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75579B2-32F8-403B-BC51-9FE08F78520F}"/>
              </a:ext>
            </a:extLst>
          </p:cNvPr>
          <p:cNvSpPr txBox="1">
            <a:spLocks/>
          </p:cNvSpPr>
          <p:nvPr/>
        </p:nvSpPr>
        <p:spPr>
          <a:xfrm>
            <a:off x="457200" y="444756"/>
            <a:ext cx="793122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Font typeface="Arial" pitchFamily="34" charset="0"/>
              <a:buNone/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ОРГАНИЗАЦИОННЫЕ ШАГИ</a:t>
            </a:r>
            <a:endParaRPr lang="ru-RU" sz="14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0BE97FC3-D341-4F98-B9E7-78D16E0DBE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911703"/>
              </p:ext>
            </p:extLst>
          </p:nvPr>
        </p:nvGraphicFramePr>
        <p:xfrm>
          <a:off x="255163" y="960491"/>
          <a:ext cx="8640959" cy="309234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7272808">
                  <a:extLst>
                    <a:ext uri="{9D8B030D-6E8A-4147-A177-3AD203B41FA5}">
                      <a16:colId xmlns:a16="http://schemas.microsoft.com/office/drawing/2014/main" xmlns="" val="2669293277"/>
                    </a:ext>
                  </a:extLst>
                </a:gridCol>
                <a:gridCol w="1368151">
                  <a:extLst>
                    <a:ext uri="{9D8B030D-6E8A-4147-A177-3AD203B41FA5}">
                      <a16:colId xmlns:a16="http://schemas.microsoft.com/office/drawing/2014/main" xmlns="" val="1378114515"/>
                    </a:ext>
                  </a:extLst>
                </a:gridCol>
              </a:tblGrid>
              <a:tr h="57439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Назначить куратора на 2025–2026 уч. год и направить данные в региональное отделение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10.10.2025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extLst>
                  <a:ext uri="{0D108BD9-81ED-4DB2-BD59-A6C34878D82A}">
                    <a16:rowId xmlns:a16="http://schemas.microsoft.com/office/drawing/2014/main" xmlns="" val="2714146333"/>
                  </a:ext>
                </a:extLst>
              </a:tr>
              <a:tr h="6523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Обеспечить участие куратора в стратегической сессии; проинформировать педагогов о курсах повышения квалификации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01.10.2025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extLst>
                  <a:ext uri="{0D108BD9-81ED-4DB2-BD59-A6C34878D82A}">
                    <a16:rowId xmlns:a16="http://schemas.microsoft.com/office/drawing/2014/main" xmlns="" val="2780004322"/>
                  </a:ext>
                </a:extLst>
              </a:tr>
              <a:tr h="4312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Проинформировать педагогов о возможности пройти курсы повышения квалификации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(окт.–дек. 2025)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01.10.2025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extLst>
                  <a:ext uri="{0D108BD9-81ED-4DB2-BD59-A6C34878D82A}">
                    <a16:rowId xmlns:a16="http://schemas.microsoft.com/office/drawing/2014/main" xmlns="" val="587081627"/>
                  </a:ext>
                </a:extLst>
              </a:tr>
              <a:tr h="57172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905000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Оказать содействие в подготовке и проведении стратегической сессии с участием кураторов первичных отделений Движения Первых, посвященной проработке полугодового плана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15.10.2025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extLst>
                  <a:ext uri="{0D108BD9-81ED-4DB2-BD59-A6C34878D82A}">
                    <a16:rowId xmlns:a16="http://schemas.microsoft.com/office/drawing/2014/main" xmlns="" val="2030428648"/>
                  </a:ext>
                </a:extLst>
              </a:tr>
              <a:tr h="4312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 награждение педагогов и кураторов призёров региональных и всероссийских мероприятий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декабря 2025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extLst>
                  <a:ext uri="{0D108BD9-81ED-4DB2-BD59-A6C34878D82A}">
                    <a16:rowId xmlns:a16="http://schemas.microsoft.com/office/drawing/2014/main" xmlns="" val="921871047"/>
                  </a:ext>
                </a:extLst>
              </a:tr>
              <a:tr h="4312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Рассмотреть включение блоков по теме Движения Первых в образовательные программы для педагогов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мая 2025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18" marR="66418" marT="0" marB="0"/>
                </a:tc>
                <a:extLst>
                  <a:ext uri="{0D108BD9-81ED-4DB2-BD59-A6C34878D82A}">
                    <a16:rowId xmlns:a16="http://schemas.microsoft.com/office/drawing/2014/main" xmlns="" val="4019321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31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147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116"/>
            <a:ext cx="7931224" cy="43204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Ключевые задачи для руководителей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xmlns="" id="{F149CD7E-9B43-491B-8352-EF00E6F29D5B}"/>
              </a:ext>
            </a:extLst>
          </p:cNvPr>
          <p:cNvSpPr txBox="1">
            <a:spLocks/>
          </p:cNvSpPr>
          <p:nvPr/>
        </p:nvSpPr>
        <p:spPr>
          <a:xfrm>
            <a:off x="251520" y="1336906"/>
            <a:ext cx="8723312" cy="2965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ea typeface="Pervye Book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875579B2-32F8-403B-BC51-9FE08F78520F}"/>
              </a:ext>
            </a:extLst>
          </p:cNvPr>
          <p:cNvSpPr txBox="1">
            <a:spLocks/>
          </p:cNvSpPr>
          <p:nvPr/>
        </p:nvSpPr>
        <p:spPr>
          <a:xfrm>
            <a:off x="457200" y="492191"/>
            <a:ext cx="778720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 algn="ctr">
              <a:buFont typeface="Arial" pitchFamily="34" charset="0"/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ВОВЛЕЧЕНИЕ В ПРОЕКТЫ </a:t>
            </a:r>
            <a:endParaRPr lang="ru-RU" sz="14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86684FC2-9CC4-4CF3-89B1-E9C13C11A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88461"/>
              </p:ext>
            </p:extLst>
          </p:nvPr>
        </p:nvGraphicFramePr>
        <p:xfrm>
          <a:off x="169168" y="1131590"/>
          <a:ext cx="8805664" cy="2347273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6674213">
                  <a:extLst>
                    <a:ext uri="{9D8B030D-6E8A-4147-A177-3AD203B41FA5}">
                      <a16:colId xmlns:a16="http://schemas.microsoft.com/office/drawing/2014/main" xmlns="" val="1536037762"/>
                    </a:ext>
                  </a:extLst>
                </a:gridCol>
                <a:gridCol w="2131451">
                  <a:extLst>
                    <a:ext uri="{9D8B030D-6E8A-4147-A177-3AD203B41FA5}">
                      <a16:colId xmlns:a16="http://schemas.microsoft.com/office/drawing/2014/main" xmlns="" val="3224533857"/>
                    </a:ext>
                  </a:extLst>
                </a:gridCol>
              </a:tblGrid>
              <a:tr h="65630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Донести до сведения педагогов и учащихся информацию о ключевых мероприятиях. Акцентировать внимание на флагманах.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3" marR="629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начале учебного года</a:t>
                      </a:r>
                      <a:endParaRPr lang="ru-RU" sz="14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3" marR="62963" marT="0" marB="0"/>
                </a:tc>
                <a:extLst>
                  <a:ext uri="{0D108BD9-81ED-4DB2-BD59-A6C34878D82A}">
                    <a16:rowId xmlns:a16="http://schemas.microsoft.com/office/drawing/2014/main" xmlns="" val="4081656240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Обеспечить максимальное участие ваших команд в главных событиях: конференции «Поехали», Конкурсе «ТОЧКА РОСТА», смотре-конкурсе «Хранители истории» и форуме «ДОМ».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09600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3" marR="629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период проведения проектов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3" marR="62963" marT="0" marB="0"/>
                </a:tc>
                <a:extLst>
                  <a:ext uri="{0D108BD9-81ED-4DB2-BD59-A6C34878D82A}">
                    <a16:rowId xmlns:a16="http://schemas.microsoft.com/office/drawing/2014/main" xmlns="" val="4150542632"/>
                  </a:ext>
                </a:extLst>
              </a:tr>
              <a:tr h="83752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095375" algn="l"/>
                        </a:tabLs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Принять участие в подготовке муниципальных конференций и разработке «муниципальной капсулы» — плана наших общих событий.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3" marR="6296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 ноября 2025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3" marR="62963" marT="0" marB="0"/>
                </a:tc>
                <a:extLst>
                  <a:ext uri="{0D108BD9-81ED-4DB2-BD59-A6C34878D82A}">
                    <a16:rowId xmlns:a16="http://schemas.microsoft.com/office/drawing/2014/main" xmlns="" val="3612810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8988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1470"/>
            <a:ext cx="9144000" cy="5143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F93F046-B4D4-4D4C-9E9D-C52BF31F95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22" y="148316"/>
            <a:ext cx="6034562" cy="40242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CF2FF9B2-0156-4CC2-9FE8-36C761EAB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615" y="411510"/>
            <a:ext cx="2528572" cy="2808312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Революционная, 9 А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– 09 – 64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50D75B6-C7A2-40A5-9A0C-E2C272BE7C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2391730"/>
            <a:ext cx="165618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48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14636" y="1133415"/>
            <a:ext cx="382632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Мутовкина</a:t>
            </a:r>
            <a:r>
              <a:rPr lang="ru-RU" sz="1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Екатерина Евгеньевна</a:t>
            </a:r>
          </a:p>
          <a:p>
            <a:pPr algn="r"/>
            <a:endParaRPr lang="ru-RU" sz="1400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Председатель совета </a:t>
            </a:r>
          </a:p>
          <a:p>
            <a:pPr algn="r"/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муниципального отделения </a:t>
            </a:r>
          </a:p>
          <a:p>
            <a:pPr algn="r"/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«Движения Первых» в городе Ярославле</a:t>
            </a:r>
          </a:p>
          <a:p>
            <a:pPr algn="r"/>
            <a:endParaRPr lang="ru-RU" sz="14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телефон: 8 – 960 -526 – 48 – 94 </a:t>
            </a:r>
          </a:p>
          <a:p>
            <a:pPr algn="r"/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48C8100-4667-4930-ACF6-4ED331402B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364" y="3003798"/>
            <a:ext cx="1752836" cy="17528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D907A0F-6729-43A3-97B4-7507AF2DE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15" y="1189301"/>
            <a:ext cx="4600931" cy="3450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12081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464</Words>
  <Application>Microsoft Office PowerPoint</Application>
  <PresentationFormat>Экран (16:9)</PresentationFormat>
  <Paragraphs>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Pervye Book</vt:lpstr>
      <vt:lpstr>Times New Roman</vt:lpstr>
      <vt:lpstr>Calibri</vt:lpstr>
      <vt:lpstr>Тема Office</vt:lpstr>
      <vt:lpstr>Презентация PowerPoint</vt:lpstr>
      <vt:lpstr>Презентация PowerPoint</vt:lpstr>
      <vt:lpstr>Проекты 2025-2026, Конкурс «Точка Роста»</vt:lpstr>
      <vt:lpstr>Ключевые направления конкурса «ТОЧКА РОСТА»</vt:lpstr>
      <vt:lpstr>Как построить успешное первичное отделение?</vt:lpstr>
      <vt:lpstr>Ключевые задачи для руководителей</vt:lpstr>
      <vt:lpstr>Ключевые задачи для руководителей</vt:lpstr>
      <vt:lpstr>Адрес: ул. Революционная, 9 А  Телефон:  40 – 09 – 64    Вконтакте:   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m-terry@yandex.ru</dc:creator>
  <cp:lastModifiedBy>Титова, Елена Евгеньевна</cp:lastModifiedBy>
  <cp:revision>19</cp:revision>
  <dcterms:created xsi:type="dcterms:W3CDTF">2025-01-14T10:15:17Z</dcterms:created>
  <dcterms:modified xsi:type="dcterms:W3CDTF">2025-08-22T06:26:36Z</dcterms:modified>
</cp:coreProperties>
</file>