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54;\&#1040;&#1074;&#1075;&#1091;&#1089;&#1090;&#1086;&#1074;&#1089;&#1082;&#1072;&#1103;%20&#1082;&#1086;&#1085;&#1092;&#1077;&#1088;&#1077;&#1085;&#1094;&#1080;&#1103;\2022%20&#1053;&#1072;%20&#1072;&#1074;&#1075;&#1091;&#1089;&#1090;&#1086;&#1074;&#1089;&#1082;&#1091;&#1102;\&#1088;&#1072;&#1073;&#1086;&#1095;&#1080;&#108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54;\&#1040;&#1074;&#1075;&#1091;&#1089;&#1090;&#1086;&#1074;&#1089;&#1082;&#1072;&#1103;%20&#1082;&#1086;&#1085;&#1092;&#1077;&#1088;&#1077;&#1085;&#1094;&#1080;&#1103;\2022%20&#1053;&#1072;%20&#1072;&#1074;&#1075;&#1091;&#1089;&#1090;&#1086;&#1074;&#1089;&#1082;&#1091;&#1102;\&#1088;&#1072;&#1073;&#1086;&#1095;&#1080;&#108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54;\&#1040;&#1074;&#1075;&#1091;&#1089;&#1090;&#1086;&#1074;&#1089;&#1082;&#1072;&#1103;%20&#1082;&#1086;&#1085;&#1092;&#1077;&#1088;&#1077;&#1085;&#1094;&#1080;&#1103;\2022%20&#1053;&#1072;%20&#1072;&#1074;&#1075;&#1091;&#1089;&#1090;&#1086;&#1074;&#1089;&#1082;&#1091;&#1102;\&#1088;&#1072;&#1073;&#1086;&#1095;&#1080;&#108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54;\&#1040;&#1074;&#1075;&#1091;&#1089;&#1090;&#1086;&#1074;&#1089;&#1082;&#1072;&#1103;%20&#1082;&#1086;&#1085;&#1092;&#1077;&#1088;&#1077;&#1085;&#1094;&#1080;&#1103;\2022%20&#1053;&#1072;%20&#1072;&#1074;&#1075;&#1091;&#1089;&#1090;&#1086;&#1074;&#1089;&#1082;&#1091;&#1102;\&#1088;&#1072;&#1073;&#1086;&#1095;&#1080;&#1081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2022%20&#1059;&#1076;&#1086;&#1074;&#1083;&#1077;&#1090;&#1074;&#1086;&#1088;&#1105;&#1085;&#1085;&#1086;&#1089;&#1090;&#1100;%20&#1054;&#1054;&#1054;\2-&#1103;%20&#1063;&#1040;&#1057;&#1058;&#1068;%202022%20&#1052;&#105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517852042824837E-2"/>
          <c:y val="2.5430435579307926E-2"/>
          <c:w val="0.93963308851340399"/>
          <c:h val="0.688614143883003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Лист1!$A$3:$A$6</c:f>
              <c:strCache>
                <c:ptCount val="4"/>
                <c:pt idx="0">
                  <c:v>Давать хорошие знания, умения, навыки по преподаваемым  предметам</c:v>
                </c:pt>
                <c:pt idx="1">
                  <c:v>Обеспечивать интересное и современное  преподавание учебных предметов педагогами</c:v>
                </c:pt>
                <c:pt idx="2">
                  <c:v>Обеспечивать четкую  организацию учебных занятий и  школьного досуга</c:v>
                </c:pt>
                <c:pt idx="3">
                  <c:v>Учитывать в процессе  обучения  интересы и особенности каждого  обучающегося</c:v>
                </c:pt>
              </c:strCache>
            </c:strRef>
          </c:cat>
          <c:val>
            <c:numRef>
              <c:f>Лист1!$B$3:$B$6</c:f>
              <c:numCache>
                <c:formatCode>General</c:formatCode>
                <c:ptCount val="4"/>
                <c:pt idx="0">
                  <c:v>3.71</c:v>
                </c:pt>
                <c:pt idx="1">
                  <c:v>3.45</c:v>
                </c:pt>
                <c:pt idx="2">
                  <c:v>3.01</c:v>
                </c:pt>
                <c:pt idx="3">
                  <c:v>2.99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Лист1!$A$3:$A$6</c:f>
              <c:strCache>
                <c:ptCount val="4"/>
                <c:pt idx="0">
                  <c:v>Давать хорошие знания, умения, навыки по преподаваемым  предметам</c:v>
                </c:pt>
                <c:pt idx="1">
                  <c:v>Обеспечивать интересное и современное  преподавание учебных предметов педагогами</c:v>
                </c:pt>
                <c:pt idx="2">
                  <c:v>Обеспечивать четкую  организацию учебных занятий и  школьного досуга</c:v>
                </c:pt>
                <c:pt idx="3">
                  <c:v>Учитывать в процессе  обучения  интересы и особенности каждого  обучающегося</c:v>
                </c:pt>
              </c:strCache>
            </c:strRef>
          </c:cat>
          <c:val>
            <c:numRef>
              <c:f>Лист1!$C$3:$C$6</c:f>
              <c:numCache>
                <c:formatCode>General</c:formatCode>
                <c:ptCount val="4"/>
                <c:pt idx="0">
                  <c:v>3.78</c:v>
                </c:pt>
                <c:pt idx="1">
                  <c:v>3.56</c:v>
                </c:pt>
                <c:pt idx="2">
                  <c:v>3.09</c:v>
                </c:pt>
                <c:pt idx="3">
                  <c:v>3.09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311040"/>
        <c:axId val="71748992"/>
      </c:barChart>
      <c:catAx>
        <c:axId val="1163110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71748992"/>
        <c:crosses val="autoZero"/>
        <c:auto val="1"/>
        <c:lblAlgn val="ctr"/>
        <c:lblOffset val="100"/>
        <c:noMultiLvlLbl val="0"/>
      </c:catAx>
      <c:valAx>
        <c:axId val="71748992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6311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766872216347233"/>
          <c:y val="0.90808903628312598"/>
          <c:w val="0.19997976183124794"/>
          <c:h val="7.816790197914518E-2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Лист1!$A$11:$A$12</c:f>
              <c:strCache>
                <c:ptCount val="2"/>
                <c:pt idx="0">
                  <c:v>Создавать безопасные и   комфортные условия обучения </c:v>
                </c:pt>
                <c:pt idx="1">
                  <c:v>Предоставлять обучающимся возможность пользоваться различными информационными ресурсами школы</c:v>
                </c:pt>
              </c:strCache>
            </c:strRef>
          </c:cat>
          <c:val>
            <c:numRef>
              <c:f>Лист1!$B$11:$B$12</c:f>
              <c:numCache>
                <c:formatCode>General</c:formatCode>
                <c:ptCount val="2"/>
                <c:pt idx="0">
                  <c:v>3.31</c:v>
                </c:pt>
                <c:pt idx="1">
                  <c:v>3.52</c:v>
                </c:pt>
              </c:numCache>
            </c:numRef>
          </c:val>
        </c:ser>
        <c:ser>
          <c:idx val="1"/>
          <c:order val="1"/>
          <c:tx>
            <c:strRef>
              <c:f>Лист1!$C$10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Лист1!$A$11:$A$12</c:f>
              <c:strCache>
                <c:ptCount val="2"/>
                <c:pt idx="0">
                  <c:v>Создавать безопасные и   комфортные условия обучения </c:v>
                </c:pt>
                <c:pt idx="1">
                  <c:v>Предоставлять обучающимся возможность пользоваться различными информационными ресурсами школы</c:v>
                </c:pt>
              </c:strCache>
            </c:strRef>
          </c:cat>
          <c:val>
            <c:numRef>
              <c:f>Лист1!$C$11:$C$12</c:f>
              <c:numCache>
                <c:formatCode>General</c:formatCode>
                <c:ptCount val="2"/>
                <c:pt idx="0">
                  <c:v>3.37</c:v>
                </c:pt>
                <c:pt idx="1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658240"/>
        <c:axId val="71752448"/>
      </c:barChart>
      <c:catAx>
        <c:axId val="67658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71752448"/>
        <c:crosses val="autoZero"/>
        <c:auto val="1"/>
        <c:lblAlgn val="ctr"/>
        <c:lblOffset val="100"/>
        <c:noMultiLvlLbl val="0"/>
      </c:catAx>
      <c:valAx>
        <c:axId val="71752448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6582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Лист1!$A$17:$A$19</c:f>
              <c:strCache>
                <c:ptCount val="3"/>
                <c:pt idx="0">
                  <c:v>Формировать у обучающихся умение адекватно общаться в различных ситуациях</c:v>
                </c:pt>
                <c:pt idx="1">
                  <c:v>Обеспечивать хорошее отношение к обучающимся со стороны педагогов и администрации школы</c:v>
                </c:pt>
                <c:pt idx="2">
                  <c:v>Поддерживать   вежливые и доброжелательные  отношения  между учениками</c:v>
                </c:pt>
              </c:strCache>
            </c:strRef>
          </c:cat>
          <c:val>
            <c:numRef>
              <c:f>Лист1!$B$17:$B$19</c:f>
              <c:numCache>
                <c:formatCode>General</c:formatCode>
                <c:ptCount val="3"/>
                <c:pt idx="0">
                  <c:v>3.32</c:v>
                </c:pt>
                <c:pt idx="1">
                  <c:v>3.48</c:v>
                </c:pt>
                <c:pt idx="2">
                  <c:v>3.81</c:v>
                </c:pt>
              </c:numCache>
            </c:numRef>
          </c:val>
        </c:ser>
        <c:ser>
          <c:idx val="1"/>
          <c:order val="1"/>
          <c:tx>
            <c:strRef>
              <c:f>Лист1!$C$16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Лист1!$A$17:$A$19</c:f>
              <c:strCache>
                <c:ptCount val="3"/>
                <c:pt idx="0">
                  <c:v>Формировать у обучающихся умение адекватно общаться в различных ситуациях</c:v>
                </c:pt>
                <c:pt idx="1">
                  <c:v>Обеспечивать хорошее отношение к обучающимся со стороны педагогов и администрации школы</c:v>
                </c:pt>
                <c:pt idx="2">
                  <c:v>Поддерживать   вежливые и доброжелательные  отношения  между учениками</c:v>
                </c:pt>
              </c:strCache>
            </c:strRef>
          </c:cat>
          <c:val>
            <c:numRef>
              <c:f>Лист1!$C$17:$C$19</c:f>
              <c:numCache>
                <c:formatCode>General</c:formatCode>
                <c:ptCount val="3"/>
                <c:pt idx="0">
                  <c:v>3.42</c:v>
                </c:pt>
                <c:pt idx="1">
                  <c:v>3.6</c:v>
                </c:pt>
                <c:pt idx="2">
                  <c:v>3.86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659264"/>
        <c:axId val="101531648"/>
      </c:barChart>
      <c:catAx>
        <c:axId val="67659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01531648"/>
        <c:crosses val="autoZero"/>
        <c:auto val="1"/>
        <c:lblAlgn val="ctr"/>
        <c:lblOffset val="100"/>
        <c:noMultiLvlLbl val="0"/>
      </c:catAx>
      <c:valAx>
        <c:axId val="101531648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65926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b="0" i="1"/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Лист1!$A$22</c:f>
              <c:strCache>
                <c:ptCount val="1"/>
                <c:pt idx="0">
                  <c:v>Помогать  в  выборе  будущей профессии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Лист1!$B$21:$C$21</c:f>
              <c:numCache>
                <c:formatCode>General</c:formatCode>
                <c:ptCount val="2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Лист1!$B$22:$C$22</c:f>
              <c:numCache>
                <c:formatCode>General</c:formatCode>
                <c:ptCount val="2"/>
                <c:pt idx="0">
                  <c:v>3.03</c:v>
                </c:pt>
                <c:pt idx="1">
                  <c:v>3.18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661312"/>
        <c:axId val="101533952"/>
      </c:barChart>
      <c:catAx>
        <c:axId val="6766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01533952"/>
        <c:crosses val="autoZero"/>
        <c:auto val="1"/>
        <c:lblAlgn val="ctr"/>
        <c:lblOffset val="100"/>
        <c:noMultiLvlLbl val="0"/>
      </c:catAx>
      <c:valAx>
        <c:axId val="101533952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661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7832701467872"/>
          <c:y val="0.12050805887953378"/>
          <c:w val="0.4884334597064256"/>
          <c:h val="0.73339460172498427"/>
        </c:manualLayout>
      </c:layout>
      <c:radarChart>
        <c:radarStyle val="marker"/>
        <c:varyColors val="0"/>
        <c:ser>
          <c:idx val="0"/>
          <c:order val="0"/>
          <c:tx>
            <c:strRef>
              <c:f>'Эксперимент-2022'!$V$349</c:f>
              <c:strCache>
                <c:ptCount val="1"/>
                <c:pt idx="0">
                  <c:v>Удовлетворённость г.Ярославль</c:v>
                </c:pt>
              </c:strCache>
            </c:strRef>
          </c:tx>
          <c:spPr>
            <a:ln w="28575" cap="flat" cmpd="sng" algn="ctr">
              <a:solidFill>
                <a:schemeClr val="accent5"/>
              </a:solidFill>
              <a:prstDash val="solid"/>
            </a:ln>
            <a:effectLst/>
          </c:spPr>
          <c:marker>
            <c:spPr>
              <a:solidFill>
                <a:schemeClr val="accent5"/>
              </a:solidFill>
              <a:ln w="28575" cap="flat" cmpd="sng" algn="ctr">
                <a:solidFill>
                  <a:schemeClr val="accent5"/>
                </a:solidFill>
                <a:prstDash val="solid"/>
              </a:ln>
              <a:effectLst/>
            </c:spPr>
          </c:marker>
          <c:cat>
            <c:strRef>
              <c:f>'Эксперимент-2022'!$D$350:$D$360</c:f>
              <c:strCache>
                <c:ptCount val="11"/>
                <c:pt idx="0">
                  <c:v>Давать хорошие знания, умения, навыки по преподаваемым  предметам</c:v>
                </c:pt>
                <c:pt idx="1">
                  <c:v>Формировать у учеников умение адекватно общаться в различных ситуациях</c:v>
                </c:pt>
                <c:pt idx="2">
                  <c:v>Создавать безопасные и комфортные условия обучения</c:v>
                </c:pt>
                <c:pt idx="3">
                  <c:v>Обеспечивать интересное и современное преподавание учебных предметов педагогами</c:v>
                </c:pt>
                <c:pt idx="4">
                  <c:v>Учитывать в процессе обучения интересы и особенности каждого ученика</c:v>
                </c:pt>
                <c:pt idx="5">
                  <c:v>Помогать в выборе будущей профессии</c:v>
                </c:pt>
                <c:pt idx="6">
                  <c:v>Развивать у обучающихся умение работать целеустремленно и результативно</c:v>
                </c:pt>
                <c:pt idx="7">
                  <c:v>Обеспечивать хорошее отношение к ученикам со стороны педагогов и администрации школы</c:v>
                </c:pt>
                <c:pt idx="8">
                  <c:v>Обеспечивать четкую организацию учебных занятий и школьного досуга</c:v>
                </c:pt>
                <c:pt idx="9">
                  <c:v>Поддерживать и обеспечивать вежливые и доброжелательные отношения между учениками</c:v>
                </c:pt>
                <c:pt idx="10">
                  <c:v>Предоставлять ученикам возможность пользоваться различными информационными ресурсами школы</c:v>
                </c:pt>
              </c:strCache>
            </c:strRef>
          </c:cat>
          <c:val>
            <c:numRef>
              <c:f>'Эксперимент-2022'!$V$350:$V$360</c:f>
              <c:numCache>
                <c:formatCode>0.00</c:formatCode>
                <c:ptCount val="11"/>
                <c:pt idx="0">
                  <c:v>8.903836638958805E-2</c:v>
                </c:pt>
                <c:pt idx="1">
                  <c:v>-0.66643669733073863</c:v>
                </c:pt>
                <c:pt idx="2">
                  <c:v>-0.77084389480340265</c:v>
                </c:pt>
                <c:pt idx="3">
                  <c:v>-0.38814331919518597</c:v>
                </c:pt>
                <c:pt idx="4">
                  <c:v>-1.3573707795599654</c:v>
                </c:pt>
                <c:pt idx="5">
                  <c:v>-1.1691939363286648</c:v>
                </c:pt>
                <c:pt idx="6">
                  <c:v>-0.51296160115707834</c:v>
                </c:pt>
                <c:pt idx="7">
                  <c:v>-0.29754972907191279</c:v>
                </c:pt>
                <c:pt idx="8">
                  <c:v>-1.3621265912802396</c:v>
                </c:pt>
                <c:pt idx="9">
                  <c:v>0.25306378664045326</c:v>
                </c:pt>
                <c:pt idx="10">
                  <c:v>-0.29875844763250831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13-4131-B8CB-DE07ED1CDC51}"/>
            </c:ext>
          </c:extLst>
        </c:ser>
        <c:ser>
          <c:idx val="1"/>
          <c:order val="1"/>
          <c:tx>
            <c:strRef>
              <c:f>'Эксперимент-2022'!$W$349</c:f>
              <c:strCache>
                <c:ptCount val="1"/>
                <c:pt idx="0">
                  <c:v>Запрос г.Ярославль</c:v>
                </c:pt>
              </c:strCache>
            </c:strRef>
          </c:tx>
          <c:spPr>
            <a:ln w="28575" cap="flat" cmpd="sng" algn="ctr">
              <a:solidFill>
                <a:schemeClr val="accent6"/>
              </a:solidFill>
              <a:prstDash val="solid"/>
            </a:ln>
            <a:effectLst/>
          </c:spPr>
          <c:marker>
            <c:spPr>
              <a:solidFill>
                <a:schemeClr val="accent6"/>
              </a:solidFill>
              <a:ln w="28575" cap="flat" cmpd="sng" algn="ctr">
                <a:solidFill>
                  <a:schemeClr val="accent6"/>
                </a:solidFill>
                <a:prstDash val="solid"/>
              </a:ln>
              <a:effectLst/>
            </c:spPr>
          </c:marker>
          <c:cat>
            <c:strRef>
              <c:f>'Эксперимент-2022'!$D$350:$D$360</c:f>
              <c:strCache>
                <c:ptCount val="11"/>
                <c:pt idx="0">
                  <c:v>Давать хорошие знания, умения, навыки по преподаваемым  предметам</c:v>
                </c:pt>
                <c:pt idx="1">
                  <c:v>Формировать у учеников умение адекватно общаться в различных ситуациях</c:v>
                </c:pt>
                <c:pt idx="2">
                  <c:v>Создавать безопасные и комфортные условия обучения</c:v>
                </c:pt>
                <c:pt idx="3">
                  <c:v>Обеспечивать интересное и современное преподавание учебных предметов педагогами</c:v>
                </c:pt>
                <c:pt idx="4">
                  <c:v>Учитывать в процессе обучения интересы и особенности каждого ученика</c:v>
                </c:pt>
                <c:pt idx="5">
                  <c:v>Помогать в выборе будущей профессии</c:v>
                </c:pt>
                <c:pt idx="6">
                  <c:v>Развивать у обучающихся умение работать целеустремленно и результативно</c:v>
                </c:pt>
                <c:pt idx="7">
                  <c:v>Обеспечивать хорошее отношение к ученикам со стороны педагогов и администрации школы</c:v>
                </c:pt>
                <c:pt idx="8">
                  <c:v>Обеспечивать четкую организацию учебных занятий и школьного досуга</c:v>
                </c:pt>
                <c:pt idx="9">
                  <c:v>Поддерживать и обеспечивать вежливые и доброжелательные отношения между учениками</c:v>
                </c:pt>
                <c:pt idx="10">
                  <c:v>Предоставлять ученикам возможность пользоваться различными информационными ресурсами школы</c:v>
                </c:pt>
              </c:strCache>
            </c:strRef>
          </c:cat>
          <c:val>
            <c:numRef>
              <c:f>'Эксперимент-2022'!$W$350:$W$360</c:f>
              <c:numCache>
                <c:formatCode>0.00</c:formatCode>
                <c:ptCount val="11"/>
                <c:pt idx="0">
                  <c:v>2.0995224757477944</c:v>
                </c:pt>
                <c:pt idx="1">
                  <c:v>0.28038554469002985</c:v>
                </c:pt>
                <c:pt idx="2">
                  <c:v>0.28038554469002985</c:v>
                </c:pt>
                <c:pt idx="3">
                  <c:v>0.33848873927258233</c:v>
                </c:pt>
                <c:pt idx="4">
                  <c:v>-2.884823587348713E-2</c:v>
                </c:pt>
                <c:pt idx="5">
                  <c:v>1.6386465949171102E-2</c:v>
                </c:pt>
                <c:pt idx="6">
                  <c:v>-0.33886192508911911</c:v>
                </c:pt>
                <c:pt idx="7">
                  <c:v>-0.2928473146143461</c:v>
                </c:pt>
                <c:pt idx="8">
                  <c:v>-0.82825460429115449</c:v>
                </c:pt>
                <c:pt idx="9">
                  <c:v>-0.35952950437016129</c:v>
                </c:pt>
                <c:pt idx="10">
                  <c:v>-0.81733588316154726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13-4131-B8CB-DE07ED1CDC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312064"/>
        <c:axId val="101536256"/>
      </c:radarChart>
      <c:catAx>
        <c:axId val="11631206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01536256"/>
        <c:crosses val="autoZero"/>
        <c:auto val="1"/>
        <c:lblAlgn val="ctr"/>
        <c:lblOffset val="100"/>
        <c:noMultiLvlLbl val="0"/>
      </c:catAx>
      <c:valAx>
        <c:axId val="101536256"/>
        <c:scaling>
          <c:orientation val="minMax"/>
          <c:max val="3"/>
          <c:min val="-3"/>
        </c:scaling>
        <c:delete val="0"/>
        <c:axPos val="l"/>
        <c:majorGridlines/>
        <c:numFmt formatCode="0.0" sourceLinked="0"/>
        <c:majorTickMark val="cross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16312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879265091863519E-2"/>
          <c:y val="0.94731334352441854"/>
          <c:w val="0.84016173325556531"/>
          <c:h val="3.099977688066009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6503B8-5305-40D7-B630-4F40A4EAB25C}" type="doc">
      <dgm:prSet loTypeId="urn:microsoft.com/office/officeart/2008/layout/Square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E765E5F-18FA-42FE-BABA-E6974C346540}">
      <dgm:prSet phldrT="[Текст]" custT="1"/>
      <dgm:spPr/>
      <dgm:t>
        <a:bodyPr/>
        <a:lstStyle/>
        <a:p>
          <a:r>
            <a:rPr lang="ru-RU" sz="4500" dirty="0" smtClean="0"/>
            <a:t>2021 год</a:t>
          </a:r>
        </a:p>
      </dgm:t>
    </dgm:pt>
    <dgm:pt modelId="{2834B4B2-0C3A-4C93-8A0C-5573B452CC15}" type="parTrans" cxnId="{5ED6E1B3-8D36-4560-BE94-F2A3BA5AD9AB}">
      <dgm:prSet/>
      <dgm:spPr/>
      <dgm:t>
        <a:bodyPr/>
        <a:lstStyle/>
        <a:p>
          <a:endParaRPr lang="ru-RU"/>
        </a:p>
      </dgm:t>
    </dgm:pt>
    <dgm:pt modelId="{54F3A991-3752-4F79-8708-2842F97359CB}" type="sibTrans" cxnId="{5ED6E1B3-8D36-4560-BE94-F2A3BA5AD9AB}">
      <dgm:prSet/>
      <dgm:spPr/>
      <dgm:t>
        <a:bodyPr/>
        <a:lstStyle/>
        <a:p>
          <a:endParaRPr lang="ru-RU"/>
        </a:p>
      </dgm:t>
    </dgm:pt>
    <dgm:pt modelId="{4F9612BF-CDDA-458F-AB74-7E5AE844B5DE}">
      <dgm:prSet phldrT="[Текст]"/>
      <dgm:spPr/>
      <dgm:t>
        <a:bodyPr/>
        <a:lstStyle/>
        <a:p>
          <a:r>
            <a:rPr lang="ru-RU" dirty="0" smtClean="0"/>
            <a:t>8-й класс - 3766</a:t>
          </a:r>
          <a:endParaRPr lang="ru-RU" dirty="0"/>
        </a:p>
      </dgm:t>
    </dgm:pt>
    <dgm:pt modelId="{7B0D3E17-E1C0-4225-987B-9833FDE0A417}" type="parTrans" cxnId="{647575C6-73C2-4A88-B70B-484A25D2BD32}">
      <dgm:prSet/>
      <dgm:spPr/>
      <dgm:t>
        <a:bodyPr/>
        <a:lstStyle/>
        <a:p>
          <a:endParaRPr lang="ru-RU"/>
        </a:p>
      </dgm:t>
    </dgm:pt>
    <dgm:pt modelId="{43506223-B85D-4BC7-B669-DDCD7B90EF22}" type="sibTrans" cxnId="{647575C6-73C2-4A88-B70B-484A25D2BD32}">
      <dgm:prSet/>
      <dgm:spPr/>
      <dgm:t>
        <a:bodyPr/>
        <a:lstStyle/>
        <a:p>
          <a:endParaRPr lang="ru-RU"/>
        </a:p>
      </dgm:t>
    </dgm:pt>
    <dgm:pt modelId="{3038E538-5CCB-42B9-B7EB-DB2CA9904A9F}">
      <dgm:prSet phldrT="[Текст]"/>
      <dgm:spPr/>
      <dgm:t>
        <a:bodyPr/>
        <a:lstStyle/>
        <a:p>
          <a:r>
            <a:rPr lang="ru-RU" dirty="0" smtClean="0"/>
            <a:t>9-й класс - 3992</a:t>
          </a:r>
          <a:endParaRPr lang="ru-RU" dirty="0"/>
        </a:p>
      </dgm:t>
    </dgm:pt>
    <dgm:pt modelId="{4CF5F40F-3010-4188-BDCA-2194DEEF01CB}" type="parTrans" cxnId="{6C718F2C-E4B7-4778-B4B7-36FF1D73C7E3}">
      <dgm:prSet/>
      <dgm:spPr/>
      <dgm:t>
        <a:bodyPr/>
        <a:lstStyle/>
        <a:p>
          <a:endParaRPr lang="ru-RU"/>
        </a:p>
      </dgm:t>
    </dgm:pt>
    <dgm:pt modelId="{9EBE7437-27E1-4D45-BD4D-CE5F9A7D540E}" type="sibTrans" cxnId="{6C718F2C-E4B7-4778-B4B7-36FF1D73C7E3}">
      <dgm:prSet/>
      <dgm:spPr/>
      <dgm:t>
        <a:bodyPr/>
        <a:lstStyle/>
        <a:p>
          <a:endParaRPr lang="ru-RU"/>
        </a:p>
      </dgm:t>
    </dgm:pt>
    <dgm:pt modelId="{F67217FF-23D9-411B-914A-8636CD89AEDE}">
      <dgm:prSet phldrT="[Текст]"/>
      <dgm:spPr/>
      <dgm:t>
        <a:bodyPr/>
        <a:lstStyle/>
        <a:p>
          <a:r>
            <a:rPr lang="ru-RU" dirty="0" smtClean="0"/>
            <a:t>10-й класс - 2072</a:t>
          </a:r>
          <a:endParaRPr lang="ru-RU" dirty="0"/>
        </a:p>
      </dgm:t>
    </dgm:pt>
    <dgm:pt modelId="{E43A1F77-8DD8-46B8-A41D-B260AD238A7B}" type="parTrans" cxnId="{93DA061D-FEFC-48D8-8AC5-D83F11D97043}">
      <dgm:prSet/>
      <dgm:spPr/>
      <dgm:t>
        <a:bodyPr/>
        <a:lstStyle/>
        <a:p>
          <a:endParaRPr lang="ru-RU"/>
        </a:p>
      </dgm:t>
    </dgm:pt>
    <dgm:pt modelId="{5021DB96-17D9-4C52-B3F8-44139CB79572}" type="sibTrans" cxnId="{93DA061D-FEFC-48D8-8AC5-D83F11D97043}">
      <dgm:prSet/>
      <dgm:spPr/>
      <dgm:t>
        <a:bodyPr/>
        <a:lstStyle/>
        <a:p>
          <a:endParaRPr lang="ru-RU"/>
        </a:p>
      </dgm:t>
    </dgm:pt>
    <dgm:pt modelId="{CF7FFD55-DF76-4017-9D8C-7723F28D5688}">
      <dgm:prSet phldrT="[Текст]" custT="1"/>
      <dgm:spPr/>
      <dgm:t>
        <a:bodyPr/>
        <a:lstStyle/>
        <a:p>
          <a:r>
            <a:rPr lang="ru-RU" sz="4500" dirty="0" smtClean="0"/>
            <a:t>2022 год</a:t>
          </a:r>
          <a:endParaRPr lang="ru-RU" sz="4500" dirty="0"/>
        </a:p>
      </dgm:t>
    </dgm:pt>
    <dgm:pt modelId="{52B638EA-8BDC-4800-91B5-A9E8C6CA790F}" type="parTrans" cxnId="{23EAC862-9AA9-426A-B1F1-A3C2F481B338}">
      <dgm:prSet/>
      <dgm:spPr/>
      <dgm:t>
        <a:bodyPr/>
        <a:lstStyle/>
        <a:p>
          <a:endParaRPr lang="ru-RU"/>
        </a:p>
      </dgm:t>
    </dgm:pt>
    <dgm:pt modelId="{4AF00EBE-0389-40FC-83C6-B2E87D2BFE8C}" type="sibTrans" cxnId="{23EAC862-9AA9-426A-B1F1-A3C2F481B338}">
      <dgm:prSet/>
      <dgm:spPr/>
      <dgm:t>
        <a:bodyPr/>
        <a:lstStyle/>
        <a:p>
          <a:endParaRPr lang="ru-RU"/>
        </a:p>
      </dgm:t>
    </dgm:pt>
    <dgm:pt modelId="{A56DD6DD-E964-4F58-A133-9B4E73B5D17D}">
      <dgm:prSet phldrT="[Текст]"/>
      <dgm:spPr/>
      <dgm:t>
        <a:bodyPr/>
        <a:lstStyle/>
        <a:p>
          <a:r>
            <a:rPr lang="ru-RU" dirty="0" smtClean="0"/>
            <a:t>8-й класс - 4239</a:t>
          </a:r>
          <a:endParaRPr lang="ru-RU" dirty="0"/>
        </a:p>
      </dgm:t>
    </dgm:pt>
    <dgm:pt modelId="{F67B66F1-E2FC-42F0-AF20-B8A00BEF1584}" type="parTrans" cxnId="{57777670-1449-49A2-B4A7-FE01A1DF56A5}">
      <dgm:prSet/>
      <dgm:spPr/>
      <dgm:t>
        <a:bodyPr/>
        <a:lstStyle/>
        <a:p>
          <a:endParaRPr lang="ru-RU"/>
        </a:p>
      </dgm:t>
    </dgm:pt>
    <dgm:pt modelId="{61149659-0CAD-404F-8C21-93EB4FEADBCF}" type="sibTrans" cxnId="{57777670-1449-49A2-B4A7-FE01A1DF56A5}">
      <dgm:prSet/>
      <dgm:spPr/>
      <dgm:t>
        <a:bodyPr/>
        <a:lstStyle/>
        <a:p>
          <a:endParaRPr lang="ru-RU"/>
        </a:p>
      </dgm:t>
    </dgm:pt>
    <dgm:pt modelId="{DDBB528D-7F85-4C63-A334-31C4E3AD964E}">
      <dgm:prSet phldrT="[Текст]"/>
      <dgm:spPr/>
      <dgm:t>
        <a:bodyPr/>
        <a:lstStyle/>
        <a:p>
          <a:r>
            <a:rPr lang="ru-RU" dirty="0" smtClean="0"/>
            <a:t>9-й класс - 3856</a:t>
          </a:r>
          <a:endParaRPr lang="ru-RU" dirty="0"/>
        </a:p>
      </dgm:t>
    </dgm:pt>
    <dgm:pt modelId="{8B6A87B4-A066-4BFE-A4C3-3206E5FE0379}" type="parTrans" cxnId="{9F6F940F-56E4-42EC-9F34-E8D6533B0F4D}">
      <dgm:prSet/>
      <dgm:spPr/>
      <dgm:t>
        <a:bodyPr/>
        <a:lstStyle/>
        <a:p>
          <a:endParaRPr lang="ru-RU"/>
        </a:p>
      </dgm:t>
    </dgm:pt>
    <dgm:pt modelId="{D8BCE1DB-F178-4607-91CB-F711BCBA08F4}" type="sibTrans" cxnId="{9F6F940F-56E4-42EC-9F34-E8D6533B0F4D}">
      <dgm:prSet/>
      <dgm:spPr/>
      <dgm:t>
        <a:bodyPr/>
        <a:lstStyle/>
        <a:p>
          <a:endParaRPr lang="ru-RU"/>
        </a:p>
      </dgm:t>
    </dgm:pt>
    <dgm:pt modelId="{21101890-31B4-4FE2-9F71-5E7431E1BBAD}">
      <dgm:prSet phldrT="[Текст]"/>
      <dgm:spPr/>
      <dgm:t>
        <a:bodyPr/>
        <a:lstStyle/>
        <a:p>
          <a:r>
            <a:rPr lang="ru-RU" dirty="0" smtClean="0"/>
            <a:t>10-й класс - 2008</a:t>
          </a:r>
          <a:endParaRPr lang="ru-RU" dirty="0"/>
        </a:p>
      </dgm:t>
    </dgm:pt>
    <dgm:pt modelId="{2A04AEF6-D9AF-41F6-93F7-311E32DC4342}" type="parTrans" cxnId="{DCD7C72C-BD3B-4FB6-8AA5-5F0BDE31692B}">
      <dgm:prSet/>
      <dgm:spPr/>
      <dgm:t>
        <a:bodyPr/>
        <a:lstStyle/>
        <a:p>
          <a:endParaRPr lang="ru-RU"/>
        </a:p>
      </dgm:t>
    </dgm:pt>
    <dgm:pt modelId="{6753149D-BB6D-4E7F-8C90-3FDC816CD94B}" type="sibTrans" cxnId="{DCD7C72C-BD3B-4FB6-8AA5-5F0BDE31692B}">
      <dgm:prSet/>
      <dgm:spPr/>
      <dgm:t>
        <a:bodyPr/>
        <a:lstStyle/>
        <a:p>
          <a:endParaRPr lang="ru-RU"/>
        </a:p>
      </dgm:t>
    </dgm:pt>
    <dgm:pt modelId="{258AA01D-2ADA-4876-8132-6C6FD69EB844}">
      <dgm:prSet/>
      <dgm:spPr/>
      <dgm:t>
        <a:bodyPr/>
        <a:lstStyle/>
        <a:p>
          <a:r>
            <a:rPr lang="ru-RU" dirty="0" smtClean="0"/>
            <a:t>11-й класс - 1941</a:t>
          </a:r>
          <a:endParaRPr lang="ru-RU" dirty="0"/>
        </a:p>
      </dgm:t>
    </dgm:pt>
    <dgm:pt modelId="{9870C181-0E96-40DB-8FFB-D1C9ADCC72C1}" type="parTrans" cxnId="{1D707788-08D9-43D8-9CF9-CBC9F8A28935}">
      <dgm:prSet/>
      <dgm:spPr/>
      <dgm:t>
        <a:bodyPr/>
        <a:lstStyle/>
        <a:p>
          <a:endParaRPr lang="ru-RU"/>
        </a:p>
      </dgm:t>
    </dgm:pt>
    <dgm:pt modelId="{AC3E6F5C-5B6C-447B-866B-F173D264AD13}" type="sibTrans" cxnId="{1D707788-08D9-43D8-9CF9-CBC9F8A28935}">
      <dgm:prSet/>
      <dgm:spPr/>
      <dgm:t>
        <a:bodyPr/>
        <a:lstStyle/>
        <a:p>
          <a:endParaRPr lang="ru-RU"/>
        </a:p>
      </dgm:t>
    </dgm:pt>
    <dgm:pt modelId="{34E2A601-A08A-43B3-BCAB-BAE3E16CF172}">
      <dgm:prSet phldrT="[Текст]"/>
      <dgm:spPr/>
      <dgm:t>
        <a:bodyPr/>
        <a:lstStyle/>
        <a:p>
          <a:r>
            <a:rPr lang="ru-RU" smtClean="0"/>
            <a:t>11-й класс - 1907</a:t>
          </a:r>
          <a:endParaRPr lang="ru-RU" dirty="0"/>
        </a:p>
      </dgm:t>
    </dgm:pt>
    <dgm:pt modelId="{54078C21-11D4-4042-A9F6-D1A76D5E6E3C}" type="parTrans" cxnId="{788DE530-6307-4FAF-9A89-486D16ABC786}">
      <dgm:prSet/>
      <dgm:spPr/>
      <dgm:t>
        <a:bodyPr/>
        <a:lstStyle/>
        <a:p>
          <a:endParaRPr lang="ru-RU"/>
        </a:p>
      </dgm:t>
    </dgm:pt>
    <dgm:pt modelId="{1D4B8DF1-E978-4C04-8B3E-2E3152AE57D6}" type="sibTrans" cxnId="{788DE530-6307-4FAF-9A89-486D16ABC786}">
      <dgm:prSet/>
      <dgm:spPr/>
      <dgm:t>
        <a:bodyPr/>
        <a:lstStyle/>
        <a:p>
          <a:endParaRPr lang="ru-RU"/>
        </a:p>
      </dgm:t>
    </dgm:pt>
    <dgm:pt modelId="{284020F0-A6E3-488C-82D5-39B4C4AD1C65}" type="pres">
      <dgm:prSet presAssocID="{1B6503B8-5305-40D7-B630-4F40A4EAB25C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8149E8A9-A644-42D1-A375-0FDEBB348A64}" type="pres">
      <dgm:prSet presAssocID="{6E765E5F-18FA-42FE-BABA-E6974C346540}" presName="root" presStyleCnt="0">
        <dgm:presLayoutVars>
          <dgm:chMax/>
          <dgm:chPref/>
        </dgm:presLayoutVars>
      </dgm:prSet>
      <dgm:spPr/>
    </dgm:pt>
    <dgm:pt modelId="{933E11D4-35D0-4000-97A4-E68119C22E14}" type="pres">
      <dgm:prSet presAssocID="{6E765E5F-18FA-42FE-BABA-E6974C346540}" presName="rootComposite" presStyleCnt="0">
        <dgm:presLayoutVars/>
      </dgm:prSet>
      <dgm:spPr/>
    </dgm:pt>
    <dgm:pt modelId="{20662BCE-22B4-4AF9-A7D6-39C9EBF876A1}" type="pres">
      <dgm:prSet presAssocID="{6E765E5F-18FA-42FE-BABA-E6974C346540}" presName="ParentAccent" presStyleLbl="alignNode1" presStyleIdx="0" presStyleCnt="2"/>
      <dgm:spPr/>
    </dgm:pt>
    <dgm:pt modelId="{E8594FEE-330C-45CD-AEA9-FC47B4B9EF2B}" type="pres">
      <dgm:prSet presAssocID="{6E765E5F-18FA-42FE-BABA-E6974C346540}" presName="ParentSmallAccent" presStyleLbl="fgAcc1" presStyleIdx="0" presStyleCnt="2"/>
      <dgm:spPr/>
    </dgm:pt>
    <dgm:pt modelId="{D4088DB5-6A60-4416-9B2C-92AE9E251272}" type="pres">
      <dgm:prSet presAssocID="{6E765E5F-18FA-42FE-BABA-E6974C346540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B0E76-AFBF-42CD-BB98-D4C410CE4322}" type="pres">
      <dgm:prSet presAssocID="{6E765E5F-18FA-42FE-BABA-E6974C346540}" presName="childShape" presStyleCnt="0">
        <dgm:presLayoutVars>
          <dgm:chMax val="0"/>
          <dgm:chPref val="0"/>
        </dgm:presLayoutVars>
      </dgm:prSet>
      <dgm:spPr/>
    </dgm:pt>
    <dgm:pt modelId="{76F92B66-C90C-4CB8-AE0B-A1929A9EEC36}" type="pres">
      <dgm:prSet presAssocID="{4F9612BF-CDDA-458F-AB74-7E5AE844B5DE}" presName="childComposite" presStyleCnt="0">
        <dgm:presLayoutVars>
          <dgm:chMax val="0"/>
          <dgm:chPref val="0"/>
        </dgm:presLayoutVars>
      </dgm:prSet>
      <dgm:spPr/>
    </dgm:pt>
    <dgm:pt modelId="{A77BAD6F-8D62-4340-946E-9B888B224AC6}" type="pres">
      <dgm:prSet presAssocID="{4F9612BF-CDDA-458F-AB74-7E5AE844B5DE}" presName="ChildAccent" presStyleLbl="solidFgAcc1" presStyleIdx="0" presStyleCnt="8"/>
      <dgm:spPr/>
    </dgm:pt>
    <dgm:pt modelId="{54565E1A-DA64-4D2C-8FA0-BD1C95259930}" type="pres">
      <dgm:prSet presAssocID="{4F9612BF-CDDA-458F-AB74-7E5AE844B5DE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5BFC6-2DB0-4C3C-944B-FB582DF217E4}" type="pres">
      <dgm:prSet presAssocID="{3038E538-5CCB-42B9-B7EB-DB2CA9904A9F}" presName="childComposite" presStyleCnt="0">
        <dgm:presLayoutVars>
          <dgm:chMax val="0"/>
          <dgm:chPref val="0"/>
        </dgm:presLayoutVars>
      </dgm:prSet>
      <dgm:spPr/>
    </dgm:pt>
    <dgm:pt modelId="{DB301D46-DFA2-445B-BEE6-5B29C16A17EA}" type="pres">
      <dgm:prSet presAssocID="{3038E538-5CCB-42B9-B7EB-DB2CA9904A9F}" presName="ChildAccent" presStyleLbl="solidFgAcc1" presStyleIdx="1" presStyleCnt="8"/>
      <dgm:spPr/>
    </dgm:pt>
    <dgm:pt modelId="{BA7593FD-5EB5-4578-BBF9-3FE84CE9E266}" type="pres">
      <dgm:prSet presAssocID="{3038E538-5CCB-42B9-B7EB-DB2CA9904A9F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685E0-5FE7-4A82-92A3-97BA8DAA12C0}" type="pres">
      <dgm:prSet presAssocID="{F67217FF-23D9-411B-914A-8636CD89AEDE}" presName="childComposite" presStyleCnt="0">
        <dgm:presLayoutVars>
          <dgm:chMax val="0"/>
          <dgm:chPref val="0"/>
        </dgm:presLayoutVars>
      </dgm:prSet>
      <dgm:spPr/>
    </dgm:pt>
    <dgm:pt modelId="{EBDF009C-6F0E-4DB1-BC37-8F431B549026}" type="pres">
      <dgm:prSet presAssocID="{F67217FF-23D9-411B-914A-8636CD89AEDE}" presName="ChildAccent" presStyleLbl="solidFgAcc1" presStyleIdx="2" presStyleCnt="8"/>
      <dgm:spPr/>
    </dgm:pt>
    <dgm:pt modelId="{E337E7D9-F121-455C-9C7C-B3AE8EBA2BA0}" type="pres">
      <dgm:prSet presAssocID="{F67217FF-23D9-411B-914A-8636CD89AEDE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91B52-A228-47DF-8B1F-74DDD7F7DCCE}" type="pres">
      <dgm:prSet presAssocID="{258AA01D-2ADA-4876-8132-6C6FD69EB844}" presName="childComposite" presStyleCnt="0">
        <dgm:presLayoutVars>
          <dgm:chMax val="0"/>
          <dgm:chPref val="0"/>
        </dgm:presLayoutVars>
      </dgm:prSet>
      <dgm:spPr/>
    </dgm:pt>
    <dgm:pt modelId="{4DD202FF-263A-4C33-B1CA-496B0999D0EA}" type="pres">
      <dgm:prSet presAssocID="{258AA01D-2ADA-4876-8132-6C6FD69EB844}" presName="ChildAccent" presStyleLbl="solidFgAcc1" presStyleIdx="3" presStyleCnt="8"/>
      <dgm:spPr/>
    </dgm:pt>
    <dgm:pt modelId="{E8E126B7-3113-4BFB-885F-5B8C03ABE632}" type="pres">
      <dgm:prSet presAssocID="{258AA01D-2ADA-4876-8132-6C6FD69EB844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960B28-9EAC-4389-94DE-571ECE2E4DEE}" type="pres">
      <dgm:prSet presAssocID="{CF7FFD55-DF76-4017-9D8C-7723F28D5688}" presName="root" presStyleCnt="0">
        <dgm:presLayoutVars>
          <dgm:chMax/>
          <dgm:chPref/>
        </dgm:presLayoutVars>
      </dgm:prSet>
      <dgm:spPr/>
    </dgm:pt>
    <dgm:pt modelId="{E04800EC-433D-41CE-B2F3-52910D1BC7E3}" type="pres">
      <dgm:prSet presAssocID="{CF7FFD55-DF76-4017-9D8C-7723F28D5688}" presName="rootComposite" presStyleCnt="0">
        <dgm:presLayoutVars/>
      </dgm:prSet>
      <dgm:spPr/>
    </dgm:pt>
    <dgm:pt modelId="{8E1E2734-B986-4DC5-9140-5CB42D49ADA2}" type="pres">
      <dgm:prSet presAssocID="{CF7FFD55-DF76-4017-9D8C-7723F28D5688}" presName="ParentAccent" presStyleLbl="alignNode1" presStyleIdx="1" presStyleCnt="2"/>
      <dgm:spPr/>
    </dgm:pt>
    <dgm:pt modelId="{7A2BA0A5-670F-4E5E-AB52-F67D64F50959}" type="pres">
      <dgm:prSet presAssocID="{CF7FFD55-DF76-4017-9D8C-7723F28D5688}" presName="ParentSmallAccent" presStyleLbl="fgAcc1" presStyleIdx="1" presStyleCnt="2"/>
      <dgm:spPr/>
    </dgm:pt>
    <dgm:pt modelId="{A7748C4F-7FA6-424B-AA3F-254B7F6FACE7}" type="pres">
      <dgm:prSet presAssocID="{CF7FFD55-DF76-4017-9D8C-7723F28D5688}" presName="Parent" presStyleLbl="revTx" presStyleIdx="5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EC4C7-BD41-4E88-960C-00EF2451863A}" type="pres">
      <dgm:prSet presAssocID="{CF7FFD55-DF76-4017-9D8C-7723F28D5688}" presName="childShape" presStyleCnt="0">
        <dgm:presLayoutVars>
          <dgm:chMax val="0"/>
          <dgm:chPref val="0"/>
        </dgm:presLayoutVars>
      </dgm:prSet>
      <dgm:spPr/>
    </dgm:pt>
    <dgm:pt modelId="{F7C4AC51-4D7C-4190-B8A0-A174B608F205}" type="pres">
      <dgm:prSet presAssocID="{A56DD6DD-E964-4F58-A133-9B4E73B5D17D}" presName="childComposite" presStyleCnt="0">
        <dgm:presLayoutVars>
          <dgm:chMax val="0"/>
          <dgm:chPref val="0"/>
        </dgm:presLayoutVars>
      </dgm:prSet>
      <dgm:spPr/>
    </dgm:pt>
    <dgm:pt modelId="{6F85B74C-0A04-444F-A625-61343E05977A}" type="pres">
      <dgm:prSet presAssocID="{A56DD6DD-E964-4F58-A133-9B4E73B5D17D}" presName="ChildAccent" presStyleLbl="solidFgAcc1" presStyleIdx="4" presStyleCnt="8"/>
      <dgm:spPr/>
    </dgm:pt>
    <dgm:pt modelId="{268C5547-3F7F-49D3-AA37-E5F163742D10}" type="pres">
      <dgm:prSet presAssocID="{A56DD6DD-E964-4F58-A133-9B4E73B5D17D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867A6-DDE0-4D34-B5E9-9B6401E2C30F}" type="pres">
      <dgm:prSet presAssocID="{DDBB528D-7F85-4C63-A334-31C4E3AD964E}" presName="childComposite" presStyleCnt="0">
        <dgm:presLayoutVars>
          <dgm:chMax val="0"/>
          <dgm:chPref val="0"/>
        </dgm:presLayoutVars>
      </dgm:prSet>
      <dgm:spPr/>
    </dgm:pt>
    <dgm:pt modelId="{22C4558B-2C96-4087-B190-1593F63660D4}" type="pres">
      <dgm:prSet presAssocID="{DDBB528D-7F85-4C63-A334-31C4E3AD964E}" presName="ChildAccent" presStyleLbl="solidFgAcc1" presStyleIdx="5" presStyleCnt="8"/>
      <dgm:spPr/>
    </dgm:pt>
    <dgm:pt modelId="{05DDE497-5B3C-4527-8116-323A5E2C2ABB}" type="pres">
      <dgm:prSet presAssocID="{DDBB528D-7F85-4C63-A334-31C4E3AD964E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81237-B9B9-48CC-AC1C-00C6FDA81167}" type="pres">
      <dgm:prSet presAssocID="{21101890-31B4-4FE2-9F71-5E7431E1BBAD}" presName="childComposite" presStyleCnt="0">
        <dgm:presLayoutVars>
          <dgm:chMax val="0"/>
          <dgm:chPref val="0"/>
        </dgm:presLayoutVars>
      </dgm:prSet>
      <dgm:spPr/>
    </dgm:pt>
    <dgm:pt modelId="{1252E34D-BBCC-42F5-ACD3-136A64D5080C}" type="pres">
      <dgm:prSet presAssocID="{21101890-31B4-4FE2-9F71-5E7431E1BBAD}" presName="ChildAccent" presStyleLbl="solidFgAcc1" presStyleIdx="6" presStyleCnt="8"/>
      <dgm:spPr/>
    </dgm:pt>
    <dgm:pt modelId="{F3DFA076-A4C1-4A3C-8609-56D96A121275}" type="pres">
      <dgm:prSet presAssocID="{21101890-31B4-4FE2-9F71-5E7431E1BBAD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69FBA-DB0C-4972-820B-99B4C97FA7F3}" type="pres">
      <dgm:prSet presAssocID="{34E2A601-A08A-43B3-BCAB-BAE3E16CF172}" presName="childComposite" presStyleCnt="0">
        <dgm:presLayoutVars>
          <dgm:chMax val="0"/>
          <dgm:chPref val="0"/>
        </dgm:presLayoutVars>
      </dgm:prSet>
      <dgm:spPr/>
    </dgm:pt>
    <dgm:pt modelId="{BDF57414-D781-4C78-A987-40C6490E5521}" type="pres">
      <dgm:prSet presAssocID="{34E2A601-A08A-43B3-BCAB-BAE3E16CF172}" presName="ChildAccent" presStyleLbl="solidFgAcc1" presStyleIdx="7" presStyleCnt="8"/>
      <dgm:spPr/>
    </dgm:pt>
    <dgm:pt modelId="{57F9A108-DD89-407C-98E8-9E61FDC51A12}" type="pres">
      <dgm:prSet presAssocID="{34E2A601-A08A-43B3-BCAB-BAE3E16CF172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707788-08D9-43D8-9CF9-CBC9F8A28935}" srcId="{6E765E5F-18FA-42FE-BABA-E6974C346540}" destId="{258AA01D-2ADA-4876-8132-6C6FD69EB844}" srcOrd="3" destOrd="0" parTransId="{9870C181-0E96-40DB-8FFB-D1C9ADCC72C1}" sibTransId="{AC3E6F5C-5B6C-447B-866B-F173D264AD13}"/>
    <dgm:cxn modelId="{9836FB98-16F1-4C21-B9B7-137BD3039C30}" type="presOf" srcId="{A56DD6DD-E964-4F58-A133-9B4E73B5D17D}" destId="{268C5547-3F7F-49D3-AA37-E5F163742D10}" srcOrd="0" destOrd="0" presId="urn:microsoft.com/office/officeart/2008/layout/SquareAccentList"/>
    <dgm:cxn modelId="{3FB6779E-3958-4192-A19D-E691E460CCF1}" type="presOf" srcId="{F67217FF-23D9-411B-914A-8636CD89AEDE}" destId="{E337E7D9-F121-455C-9C7C-B3AE8EBA2BA0}" srcOrd="0" destOrd="0" presId="urn:microsoft.com/office/officeart/2008/layout/SquareAccentList"/>
    <dgm:cxn modelId="{57777670-1449-49A2-B4A7-FE01A1DF56A5}" srcId="{CF7FFD55-DF76-4017-9D8C-7723F28D5688}" destId="{A56DD6DD-E964-4F58-A133-9B4E73B5D17D}" srcOrd="0" destOrd="0" parTransId="{F67B66F1-E2FC-42F0-AF20-B8A00BEF1584}" sibTransId="{61149659-0CAD-404F-8C21-93EB4FEADBCF}"/>
    <dgm:cxn modelId="{6C718F2C-E4B7-4778-B4B7-36FF1D73C7E3}" srcId="{6E765E5F-18FA-42FE-BABA-E6974C346540}" destId="{3038E538-5CCB-42B9-B7EB-DB2CA9904A9F}" srcOrd="1" destOrd="0" parTransId="{4CF5F40F-3010-4188-BDCA-2194DEEF01CB}" sibTransId="{9EBE7437-27E1-4D45-BD4D-CE5F9A7D540E}"/>
    <dgm:cxn modelId="{B91F6DA8-5156-4591-8DED-D4E72C24A433}" type="presOf" srcId="{258AA01D-2ADA-4876-8132-6C6FD69EB844}" destId="{E8E126B7-3113-4BFB-885F-5B8C03ABE632}" srcOrd="0" destOrd="0" presId="urn:microsoft.com/office/officeart/2008/layout/SquareAccentList"/>
    <dgm:cxn modelId="{8791BF33-5CF2-4F2E-A8D8-74A17A5178E7}" type="presOf" srcId="{DDBB528D-7F85-4C63-A334-31C4E3AD964E}" destId="{05DDE497-5B3C-4527-8116-323A5E2C2ABB}" srcOrd="0" destOrd="0" presId="urn:microsoft.com/office/officeart/2008/layout/SquareAccentList"/>
    <dgm:cxn modelId="{9E7A8F1D-7453-4082-83DC-254827BF2AB4}" type="presOf" srcId="{21101890-31B4-4FE2-9F71-5E7431E1BBAD}" destId="{F3DFA076-A4C1-4A3C-8609-56D96A121275}" srcOrd="0" destOrd="0" presId="urn:microsoft.com/office/officeart/2008/layout/SquareAccentList"/>
    <dgm:cxn modelId="{6CF9BE97-9DDE-4B46-91E8-580D9889004F}" type="presOf" srcId="{3038E538-5CCB-42B9-B7EB-DB2CA9904A9F}" destId="{BA7593FD-5EB5-4578-BBF9-3FE84CE9E266}" srcOrd="0" destOrd="0" presId="urn:microsoft.com/office/officeart/2008/layout/SquareAccentList"/>
    <dgm:cxn modelId="{0EE32FAD-1F9A-445C-888A-A8564AAD9B24}" type="presOf" srcId="{4F9612BF-CDDA-458F-AB74-7E5AE844B5DE}" destId="{54565E1A-DA64-4D2C-8FA0-BD1C95259930}" srcOrd="0" destOrd="0" presId="urn:microsoft.com/office/officeart/2008/layout/SquareAccentList"/>
    <dgm:cxn modelId="{23EAC862-9AA9-426A-B1F1-A3C2F481B338}" srcId="{1B6503B8-5305-40D7-B630-4F40A4EAB25C}" destId="{CF7FFD55-DF76-4017-9D8C-7723F28D5688}" srcOrd="1" destOrd="0" parTransId="{52B638EA-8BDC-4800-91B5-A9E8C6CA790F}" sibTransId="{4AF00EBE-0389-40FC-83C6-B2E87D2BFE8C}"/>
    <dgm:cxn modelId="{57ECDC29-AAC9-4D79-9766-AE509050AE57}" type="presOf" srcId="{6E765E5F-18FA-42FE-BABA-E6974C346540}" destId="{D4088DB5-6A60-4416-9B2C-92AE9E251272}" srcOrd="0" destOrd="0" presId="urn:microsoft.com/office/officeart/2008/layout/SquareAccentList"/>
    <dgm:cxn modelId="{02350B51-F1C2-47BF-AB9F-9CD055CEB1B1}" type="presOf" srcId="{34E2A601-A08A-43B3-BCAB-BAE3E16CF172}" destId="{57F9A108-DD89-407C-98E8-9E61FDC51A12}" srcOrd="0" destOrd="0" presId="urn:microsoft.com/office/officeart/2008/layout/SquareAccentList"/>
    <dgm:cxn modelId="{647575C6-73C2-4A88-B70B-484A25D2BD32}" srcId="{6E765E5F-18FA-42FE-BABA-E6974C346540}" destId="{4F9612BF-CDDA-458F-AB74-7E5AE844B5DE}" srcOrd="0" destOrd="0" parTransId="{7B0D3E17-E1C0-4225-987B-9833FDE0A417}" sibTransId="{43506223-B85D-4BC7-B669-DDCD7B90EF22}"/>
    <dgm:cxn modelId="{93AEE8D8-8D19-48FD-84AC-E851A1BDA39D}" type="presOf" srcId="{1B6503B8-5305-40D7-B630-4F40A4EAB25C}" destId="{284020F0-A6E3-488C-82D5-39B4C4AD1C65}" srcOrd="0" destOrd="0" presId="urn:microsoft.com/office/officeart/2008/layout/SquareAccentList"/>
    <dgm:cxn modelId="{5ED6E1B3-8D36-4560-BE94-F2A3BA5AD9AB}" srcId="{1B6503B8-5305-40D7-B630-4F40A4EAB25C}" destId="{6E765E5F-18FA-42FE-BABA-E6974C346540}" srcOrd="0" destOrd="0" parTransId="{2834B4B2-0C3A-4C93-8A0C-5573B452CC15}" sibTransId="{54F3A991-3752-4F79-8708-2842F97359CB}"/>
    <dgm:cxn modelId="{788DE530-6307-4FAF-9A89-486D16ABC786}" srcId="{CF7FFD55-DF76-4017-9D8C-7723F28D5688}" destId="{34E2A601-A08A-43B3-BCAB-BAE3E16CF172}" srcOrd="3" destOrd="0" parTransId="{54078C21-11D4-4042-A9F6-D1A76D5E6E3C}" sibTransId="{1D4B8DF1-E978-4C04-8B3E-2E3152AE57D6}"/>
    <dgm:cxn modelId="{9F6F940F-56E4-42EC-9F34-E8D6533B0F4D}" srcId="{CF7FFD55-DF76-4017-9D8C-7723F28D5688}" destId="{DDBB528D-7F85-4C63-A334-31C4E3AD964E}" srcOrd="1" destOrd="0" parTransId="{8B6A87B4-A066-4BFE-A4C3-3206E5FE0379}" sibTransId="{D8BCE1DB-F178-4607-91CB-F711BCBA08F4}"/>
    <dgm:cxn modelId="{DCD7C72C-BD3B-4FB6-8AA5-5F0BDE31692B}" srcId="{CF7FFD55-DF76-4017-9D8C-7723F28D5688}" destId="{21101890-31B4-4FE2-9F71-5E7431E1BBAD}" srcOrd="2" destOrd="0" parTransId="{2A04AEF6-D9AF-41F6-93F7-311E32DC4342}" sibTransId="{6753149D-BB6D-4E7F-8C90-3FDC816CD94B}"/>
    <dgm:cxn modelId="{93DA061D-FEFC-48D8-8AC5-D83F11D97043}" srcId="{6E765E5F-18FA-42FE-BABA-E6974C346540}" destId="{F67217FF-23D9-411B-914A-8636CD89AEDE}" srcOrd="2" destOrd="0" parTransId="{E43A1F77-8DD8-46B8-A41D-B260AD238A7B}" sibTransId="{5021DB96-17D9-4C52-B3F8-44139CB79572}"/>
    <dgm:cxn modelId="{C9E60EAC-32D3-4D21-90CD-08BF28D411A5}" type="presOf" srcId="{CF7FFD55-DF76-4017-9D8C-7723F28D5688}" destId="{A7748C4F-7FA6-424B-AA3F-254B7F6FACE7}" srcOrd="0" destOrd="0" presId="urn:microsoft.com/office/officeart/2008/layout/SquareAccentList"/>
    <dgm:cxn modelId="{31B9B6E2-9CD3-4617-A6BA-E16742C4DDE9}" type="presParOf" srcId="{284020F0-A6E3-488C-82D5-39B4C4AD1C65}" destId="{8149E8A9-A644-42D1-A375-0FDEBB348A64}" srcOrd="0" destOrd="0" presId="urn:microsoft.com/office/officeart/2008/layout/SquareAccentList"/>
    <dgm:cxn modelId="{EECDBBFA-1E40-41E4-BFE8-E6CD529F59D6}" type="presParOf" srcId="{8149E8A9-A644-42D1-A375-0FDEBB348A64}" destId="{933E11D4-35D0-4000-97A4-E68119C22E14}" srcOrd="0" destOrd="0" presId="urn:microsoft.com/office/officeart/2008/layout/SquareAccentList"/>
    <dgm:cxn modelId="{40B28B7C-CA6F-4527-9CE6-66E8BA54A072}" type="presParOf" srcId="{933E11D4-35D0-4000-97A4-E68119C22E14}" destId="{20662BCE-22B4-4AF9-A7D6-39C9EBF876A1}" srcOrd="0" destOrd="0" presId="urn:microsoft.com/office/officeart/2008/layout/SquareAccentList"/>
    <dgm:cxn modelId="{650E830E-825F-4E33-B586-C145B979EFC4}" type="presParOf" srcId="{933E11D4-35D0-4000-97A4-E68119C22E14}" destId="{E8594FEE-330C-45CD-AEA9-FC47B4B9EF2B}" srcOrd="1" destOrd="0" presId="urn:microsoft.com/office/officeart/2008/layout/SquareAccentList"/>
    <dgm:cxn modelId="{08A6BDDE-935A-425C-9DA7-2E5E3C32C9F1}" type="presParOf" srcId="{933E11D4-35D0-4000-97A4-E68119C22E14}" destId="{D4088DB5-6A60-4416-9B2C-92AE9E251272}" srcOrd="2" destOrd="0" presId="urn:microsoft.com/office/officeart/2008/layout/SquareAccentList"/>
    <dgm:cxn modelId="{22715D61-87EE-4995-B256-390F8F5E0608}" type="presParOf" srcId="{8149E8A9-A644-42D1-A375-0FDEBB348A64}" destId="{A19B0E76-AFBF-42CD-BB98-D4C410CE4322}" srcOrd="1" destOrd="0" presId="urn:microsoft.com/office/officeart/2008/layout/SquareAccentList"/>
    <dgm:cxn modelId="{1F2D967F-54AD-4B1C-88F4-028FA203F49B}" type="presParOf" srcId="{A19B0E76-AFBF-42CD-BB98-D4C410CE4322}" destId="{76F92B66-C90C-4CB8-AE0B-A1929A9EEC36}" srcOrd="0" destOrd="0" presId="urn:microsoft.com/office/officeart/2008/layout/SquareAccentList"/>
    <dgm:cxn modelId="{5A199315-E149-4AA5-9C6D-D24B1D747E82}" type="presParOf" srcId="{76F92B66-C90C-4CB8-AE0B-A1929A9EEC36}" destId="{A77BAD6F-8D62-4340-946E-9B888B224AC6}" srcOrd="0" destOrd="0" presId="urn:microsoft.com/office/officeart/2008/layout/SquareAccentList"/>
    <dgm:cxn modelId="{7097EC49-391C-46E0-AB7D-2FB15F936235}" type="presParOf" srcId="{76F92B66-C90C-4CB8-AE0B-A1929A9EEC36}" destId="{54565E1A-DA64-4D2C-8FA0-BD1C95259930}" srcOrd="1" destOrd="0" presId="urn:microsoft.com/office/officeart/2008/layout/SquareAccentList"/>
    <dgm:cxn modelId="{A7A32070-9A92-4429-9166-85329075D6B6}" type="presParOf" srcId="{A19B0E76-AFBF-42CD-BB98-D4C410CE4322}" destId="{FA25BFC6-2DB0-4C3C-944B-FB582DF217E4}" srcOrd="1" destOrd="0" presId="urn:microsoft.com/office/officeart/2008/layout/SquareAccentList"/>
    <dgm:cxn modelId="{919F43E2-D660-4F35-BD8D-DE1EC7D17987}" type="presParOf" srcId="{FA25BFC6-2DB0-4C3C-944B-FB582DF217E4}" destId="{DB301D46-DFA2-445B-BEE6-5B29C16A17EA}" srcOrd="0" destOrd="0" presId="urn:microsoft.com/office/officeart/2008/layout/SquareAccentList"/>
    <dgm:cxn modelId="{987223B8-6119-4C06-94D5-AFAB411D5A3B}" type="presParOf" srcId="{FA25BFC6-2DB0-4C3C-944B-FB582DF217E4}" destId="{BA7593FD-5EB5-4578-BBF9-3FE84CE9E266}" srcOrd="1" destOrd="0" presId="urn:microsoft.com/office/officeart/2008/layout/SquareAccentList"/>
    <dgm:cxn modelId="{380F175B-052D-4D5B-AF76-1A705560034F}" type="presParOf" srcId="{A19B0E76-AFBF-42CD-BB98-D4C410CE4322}" destId="{05F685E0-5FE7-4A82-92A3-97BA8DAA12C0}" srcOrd="2" destOrd="0" presId="urn:microsoft.com/office/officeart/2008/layout/SquareAccentList"/>
    <dgm:cxn modelId="{AD8FC9F5-3F4E-4285-A347-5A49B3DFB163}" type="presParOf" srcId="{05F685E0-5FE7-4A82-92A3-97BA8DAA12C0}" destId="{EBDF009C-6F0E-4DB1-BC37-8F431B549026}" srcOrd="0" destOrd="0" presId="urn:microsoft.com/office/officeart/2008/layout/SquareAccentList"/>
    <dgm:cxn modelId="{0A84E901-4A99-47B1-87EC-E97E4CDBC72E}" type="presParOf" srcId="{05F685E0-5FE7-4A82-92A3-97BA8DAA12C0}" destId="{E337E7D9-F121-455C-9C7C-B3AE8EBA2BA0}" srcOrd="1" destOrd="0" presId="urn:microsoft.com/office/officeart/2008/layout/SquareAccentList"/>
    <dgm:cxn modelId="{991C9283-5553-4326-8CCA-B26C6F4B0D76}" type="presParOf" srcId="{A19B0E76-AFBF-42CD-BB98-D4C410CE4322}" destId="{CEE91B52-A228-47DF-8B1F-74DDD7F7DCCE}" srcOrd="3" destOrd="0" presId="urn:microsoft.com/office/officeart/2008/layout/SquareAccentList"/>
    <dgm:cxn modelId="{11191DAC-AACB-4D31-B925-486107579273}" type="presParOf" srcId="{CEE91B52-A228-47DF-8B1F-74DDD7F7DCCE}" destId="{4DD202FF-263A-4C33-B1CA-496B0999D0EA}" srcOrd="0" destOrd="0" presId="urn:microsoft.com/office/officeart/2008/layout/SquareAccentList"/>
    <dgm:cxn modelId="{1A2EBCAF-B523-4B53-A0A9-63DBF587ABD3}" type="presParOf" srcId="{CEE91B52-A228-47DF-8B1F-74DDD7F7DCCE}" destId="{E8E126B7-3113-4BFB-885F-5B8C03ABE632}" srcOrd="1" destOrd="0" presId="urn:microsoft.com/office/officeart/2008/layout/SquareAccentList"/>
    <dgm:cxn modelId="{370BD34C-534B-4EC1-99A6-48D0D025955B}" type="presParOf" srcId="{284020F0-A6E3-488C-82D5-39B4C4AD1C65}" destId="{40960B28-9EAC-4389-94DE-571ECE2E4DEE}" srcOrd="1" destOrd="0" presId="urn:microsoft.com/office/officeart/2008/layout/SquareAccentList"/>
    <dgm:cxn modelId="{C3921BDE-7292-46B6-A239-B810CA0689BE}" type="presParOf" srcId="{40960B28-9EAC-4389-94DE-571ECE2E4DEE}" destId="{E04800EC-433D-41CE-B2F3-52910D1BC7E3}" srcOrd="0" destOrd="0" presId="urn:microsoft.com/office/officeart/2008/layout/SquareAccentList"/>
    <dgm:cxn modelId="{923915F1-B0F9-4B56-8FCC-0877FD5288A2}" type="presParOf" srcId="{E04800EC-433D-41CE-B2F3-52910D1BC7E3}" destId="{8E1E2734-B986-4DC5-9140-5CB42D49ADA2}" srcOrd="0" destOrd="0" presId="urn:microsoft.com/office/officeart/2008/layout/SquareAccentList"/>
    <dgm:cxn modelId="{2E589B26-CFB5-42CA-BDF5-9ABEC887F2B0}" type="presParOf" srcId="{E04800EC-433D-41CE-B2F3-52910D1BC7E3}" destId="{7A2BA0A5-670F-4E5E-AB52-F67D64F50959}" srcOrd="1" destOrd="0" presId="urn:microsoft.com/office/officeart/2008/layout/SquareAccentList"/>
    <dgm:cxn modelId="{23CD9990-FC48-460D-A706-8D6A4D74B743}" type="presParOf" srcId="{E04800EC-433D-41CE-B2F3-52910D1BC7E3}" destId="{A7748C4F-7FA6-424B-AA3F-254B7F6FACE7}" srcOrd="2" destOrd="0" presId="urn:microsoft.com/office/officeart/2008/layout/SquareAccentList"/>
    <dgm:cxn modelId="{D9268360-A508-4198-8F70-CDFABC26B04F}" type="presParOf" srcId="{40960B28-9EAC-4389-94DE-571ECE2E4DEE}" destId="{335EC4C7-BD41-4E88-960C-00EF2451863A}" srcOrd="1" destOrd="0" presId="urn:microsoft.com/office/officeart/2008/layout/SquareAccentList"/>
    <dgm:cxn modelId="{2B9824CF-6FE4-4052-AA12-F65F8E21F6F8}" type="presParOf" srcId="{335EC4C7-BD41-4E88-960C-00EF2451863A}" destId="{F7C4AC51-4D7C-4190-B8A0-A174B608F205}" srcOrd="0" destOrd="0" presId="urn:microsoft.com/office/officeart/2008/layout/SquareAccentList"/>
    <dgm:cxn modelId="{1A565B17-EBE8-4687-BA87-C9CFFEA9C807}" type="presParOf" srcId="{F7C4AC51-4D7C-4190-B8A0-A174B608F205}" destId="{6F85B74C-0A04-444F-A625-61343E05977A}" srcOrd="0" destOrd="0" presId="urn:microsoft.com/office/officeart/2008/layout/SquareAccentList"/>
    <dgm:cxn modelId="{B32DB31D-846C-430E-A70B-F1B24F58E6DC}" type="presParOf" srcId="{F7C4AC51-4D7C-4190-B8A0-A174B608F205}" destId="{268C5547-3F7F-49D3-AA37-E5F163742D10}" srcOrd="1" destOrd="0" presId="urn:microsoft.com/office/officeart/2008/layout/SquareAccentList"/>
    <dgm:cxn modelId="{68626ACD-155B-474F-B90D-172E61DA72DB}" type="presParOf" srcId="{335EC4C7-BD41-4E88-960C-00EF2451863A}" destId="{456867A6-DDE0-4D34-B5E9-9B6401E2C30F}" srcOrd="1" destOrd="0" presId="urn:microsoft.com/office/officeart/2008/layout/SquareAccentList"/>
    <dgm:cxn modelId="{2EB676B0-B04C-44C2-9B4D-B591B258D724}" type="presParOf" srcId="{456867A6-DDE0-4D34-B5E9-9B6401E2C30F}" destId="{22C4558B-2C96-4087-B190-1593F63660D4}" srcOrd="0" destOrd="0" presId="urn:microsoft.com/office/officeart/2008/layout/SquareAccentList"/>
    <dgm:cxn modelId="{24DA3F71-D9BC-4101-91EC-B0EF305CF307}" type="presParOf" srcId="{456867A6-DDE0-4D34-B5E9-9B6401E2C30F}" destId="{05DDE497-5B3C-4527-8116-323A5E2C2ABB}" srcOrd="1" destOrd="0" presId="urn:microsoft.com/office/officeart/2008/layout/SquareAccentList"/>
    <dgm:cxn modelId="{F34B9079-7E3F-4E0D-A770-B7FAE2731FF6}" type="presParOf" srcId="{335EC4C7-BD41-4E88-960C-00EF2451863A}" destId="{96481237-B9B9-48CC-AC1C-00C6FDA81167}" srcOrd="2" destOrd="0" presId="urn:microsoft.com/office/officeart/2008/layout/SquareAccentList"/>
    <dgm:cxn modelId="{1BD0743C-3DE9-45CD-B3C7-FB360D8375D5}" type="presParOf" srcId="{96481237-B9B9-48CC-AC1C-00C6FDA81167}" destId="{1252E34D-BBCC-42F5-ACD3-136A64D5080C}" srcOrd="0" destOrd="0" presId="urn:microsoft.com/office/officeart/2008/layout/SquareAccentList"/>
    <dgm:cxn modelId="{CDBA8FB2-11B4-4E45-B694-3D99140E5BA0}" type="presParOf" srcId="{96481237-B9B9-48CC-AC1C-00C6FDA81167}" destId="{F3DFA076-A4C1-4A3C-8609-56D96A121275}" srcOrd="1" destOrd="0" presId="urn:microsoft.com/office/officeart/2008/layout/SquareAccentList"/>
    <dgm:cxn modelId="{AFD25325-EA9F-403D-8BC3-DE6E34FCCEC0}" type="presParOf" srcId="{335EC4C7-BD41-4E88-960C-00EF2451863A}" destId="{CCA69FBA-DB0C-4972-820B-99B4C97FA7F3}" srcOrd="3" destOrd="0" presId="urn:microsoft.com/office/officeart/2008/layout/SquareAccentList"/>
    <dgm:cxn modelId="{27B4D37B-7965-49F6-8308-A9477E8C859C}" type="presParOf" srcId="{CCA69FBA-DB0C-4972-820B-99B4C97FA7F3}" destId="{BDF57414-D781-4C78-A987-40C6490E5521}" srcOrd="0" destOrd="0" presId="urn:microsoft.com/office/officeart/2008/layout/SquareAccentList"/>
    <dgm:cxn modelId="{05F44701-4CB3-4D16-AE6A-15564FF9D419}" type="presParOf" srcId="{CCA69FBA-DB0C-4972-820B-99B4C97FA7F3}" destId="{57F9A108-DD89-407C-98E8-9E61FDC51A1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62BCE-22B4-4AF9-A7D6-39C9EBF876A1}">
      <dsp:nvSpPr>
        <dsp:cNvPr id="0" name=""/>
        <dsp:cNvSpPr/>
      </dsp:nvSpPr>
      <dsp:spPr>
        <a:xfrm>
          <a:off x="5514" y="847288"/>
          <a:ext cx="4009058" cy="47165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94FEE-330C-45CD-AEA9-FC47B4B9EF2B}">
      <dsp:nvSpPr>
        <dsp:cNvPr id="0" name=""/>
        <dsp:cNvSpPr/>
      </dsp:nvSpPr>
      <dsp:spPr>
        <a:xfrm>
          <a:off x="5514" y="1024422"/>
          <a:ext cx="294519" cy="2945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88DB5-6A60-4416-9B2C-92AE9E251272}">
      <dsp:nvSpPr>
        <dsp:cNvPr id="0" name=""/>
        <dsp:cNvSpPr/>
      </dsp:nvSpPr>
      <dsp:spPr>
        <a:xfrm>
          <a:off x="5514" y="0"/>
          <a:ext cx="4009058" cy="847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2021 год</a:t>
          </a:r>
        </a:p>
      </dsp:txBody>
      <dsp:txXfrm>
        <a:off x="5514" y="0"/>
        <a:ext cx="4009058" cy="847288"/>
      </dsp:txXfrm>
    </dsp:sp>
    <dsp:sp modelId="{A77BAD6F-8D62-4340-946E-9B888B224AC6}">
      <dsp:nvSpPr>
        <dsp:cNvPr id="0" name=""/>
        <dsp:cNvSpPr/>
      </dsp:nvSpPr>
      <dsp:spPr>
        <a:xfrm>
          <a:off x="5514" y="171093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565E1A-DA64-4D2C-8FA0-BD1C95259930}">
      <dsp:nvSpPr>
        <dsp:cNvPr id="0" name=""/>
        <dsp:cNvSpPr/>
      </dsp:nvSpPr>
      <dsp:spPr>
        <a:xfrm>
          <a:off x="286148" y="1514941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8-й класс - 3766</a:t>
          </a:r>
          <a:endParaRPr lang="ru-RU" sz="2400" kern="1200" dirty="0"/>
        </a:p>
      </dsp:txBody>
      <dsp:txXfrm>
        <a:off x="286148" y="1514941"/>
        <a:ext cx="3728424" cy="686509"/>
      </dsp:txXfrm>
    </dsp:sp>
    <dsp:sp modelId="{DB301D46-DFA2-445B-BEE6-5B29C16A17EA}">
      <dsp:nvSpPr>
        <dsp:cNvPr id="0" name=""/>
        <dsp:cNvSpPr/>
      </dsp:nvSpPr>
      <dsp:spPr>
        <a:xfrm>
          <a:off x="5514" y="239744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593FD-5EB5-4578-BBF9-3FE84CE9E266}">
      <dsp:nvSpPr>
        <dsp:cNvPr id="0" name=""/>
        <dsp:cNvSpPr/>
      </dsp:nvSpPr>
      <dsp:spPr>
        <a:xfrm>
          <a:off x="286148" y="2201451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9-й класс - 3992</a:t>
          </a:r>
          <a:endParaRPr lang="ru-RU" sz="2400" kern="1200" dirty="0"/>
        </a:p>
      </dsp:txBody>
      <dsp:txXfrm>
        <a:off x="286148" y="2201451"/>
        <a:ext cx="3728424" cy="686509"/>
      </dsp:txXfrm>
    </dsp:sp>
    <dsp:sp modelId="{EBDF009C-6F0E-4DB1-BC37-8F431B549026}">
      <dsp:nvSpPr>
        <dsp:cNvPr id="0" name=""/>
        <dsp:cNvSpPr/>
      </dsp:nvSpPr>
      <dsp:spPr>
        <a:xfrm>
          <a:off x="5514" y="308395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37E7D9-F121-455C-9C7C-B3AE8EBA2BA0}">
      <dsp:nvSpPr>
        <dsp:cNvPr id="0" name=""/>
        <dsp:cNvSpPr/>
      </dsp:nvSpPr>
      <dsp:spPr>
        <a:xfrm>
          <a:off x="286148" y="2887960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10-й класс - 2072</a:t>
          </a:r>
          <a:endParaRPr lang="ru-RU" sz="2400" kern="1200" dirty="0"/>
        </a:p>
      </dsp:txBody>
      <dsp:txXfrm>
        <a:off x="286148" y="2887960"/>
        <a:ext cx="3728424" cy="686509"/>
      </dsp:txXfrm>
    </dsp:sp>
    <dsp:sp modelId="{4DD202FF-263A-4C33-B1CA-496B0999D0EA}">
      <dsp:nvSpPr>
        <dsp:cNvPr id="0" name=""/>
        <dsp:cNvSpPr/>
      </dsp:nvSpPr>
      <dsp:spPr>
        <a:xfrm>
          <a:off x="5514" y="377046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126B7-3113-4BFB-885F-5B8C03ABE632}">
      <dsp:nvSpPr>
        <dsp:cNvPr id="0" name=""/>
        <dsp:cNvSpPr/>
      </dsp:nvSpPr>
      <dsp:spPr>
        <a:xfrm>
          <a:off x="286148" y="3574470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11-й класс - 1941</a:t>
          </a:r>
          <a:endParaRPr lang="ru-RU" sz="2400" kern="1200" dirty="0"/>
        </a:p>
      </dsp:txBody>
      <dsp:txXfrm>
        <a:off x="286148" y="3574470"/>
        <a:ext cx="3728424" cy="686509"/>
      </dsp:txXfrm>
    </dsp:sp>
    <dsp:sp modelId="{8E1E2734-B986-4DC5-9140-5CB42D49ADA2}">
      <dsp:nvSpPr>
        <dsp:cNvPr id="0" name=""/>
        <dsp:cNvSpPr/>
      </dsp:nvSpPr>
      <dsp:spPr>
        <a:xfrm>
          <a:off x="4215026" y="847288"/>
          <a:ext cx="4009058" cy="471653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BA0A5-670F-4E5E-AB52-F67D64F50959}">
      <dsp:nvSpPr>
        <dsp:cNvPr id="0" name=""/>
        <dsp:cNvSpPr/>
      </dsp:nvSpPr>
      <dsp:spPr>
        <a:xfrm>
          <a:off x="4215026" y="1024422"/>
          <a:ext cx="294519" cy="2945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748C4F-7FA6-424B-AA3F-254B7F6FACE7}">
      <dsp:nvSpPr>
        <dsp:cNvPr id="0" name=""/>
        <dsp:cNvSpPr/>
      </dsp:nvSpPr>
      <dsp:spPr>
        <a:xfrm>
          <a:off x="4215026" y="0"/>
          <a:ext cx="4009058" cy="847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2022 год</a:t>
          </a:r>
          <a:endParaRPr lang="ru-RU" sz="4500" kern="1200" dirty="0"/>
        </a:p>
      </dsp:txBody>
      <dsp:txXfrm>
        <a:off x="4215026" y="0"/>
        <a:ext cx="4009058" cy="847288"/>
      </dsp:txXfrm>
    </dsp:sp>
    <dsp:sp modelId="{6F85B74C-0A04-444F-A625-61343E05977A}">
      <dsp:nvSpPr>
        <dsp:cNvPr id="0" name=""/>
        <dsp:cNvSpPr/>
      </dsp:nvSpPr>
      <dsp:spPr>
        <a:xfrm>
          <a:off x="4215026" y="171093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C5547-3F7F-49D3-AA37-E5F163742D10}">
      <dsp:nvSpPr>
        <dsp:cNvPr id="0" name=""/>
        <dsp:cNvSpPr/>
      </dsp:nvSpPr>
      <dsp:spPr>
        <a:xfrm>
          <a:off x="4495660" y="1514941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8-й класс - 4239</a:t>
          </a:r>
          <a:endParaRPr lang="ru-RU" sz="2400" kern="1200" dirty="0"/>
        </a:p>
      </dsp:txBody>
      <dsp:txXfrm>
        <a:off x="4495660" y="1514941"/>
        <a:ext cx="3728424" cy="686509"/>
      </dsp:txXfrm>
    </dsp:sp>
    <dsp:sp modelId="{22C4558B-2C96-4087-B190-1593F63660D4}">
      <dsp:nvSpPr>
        <dsp:cNvPr id="0" name=""/>
        <dsp:cNvSpPr/>
      </dsp:nvSpPr>
      <dsp:spPr>
        <a:xfrm>
          <a:off x="4215026" y="239744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DE497-5B3C-4527-8116-323A5E2C2ABB}">
      <dsp:nvSpPr>
        <dsp:cNvPr id="0" name=""/>
        <dsp:cNvSpPr/>
      </dsp:nvSpPr>
      <dsp:spPr>
        <a:xfrm>
          <a:off x="4495660" y="2201451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9-й класс - 3856</a:t>
          </a:r>
          <a:endParaRPr lang="ru-RU" sz="2400" kern="1200" dirty="0"/>
        </a:p>
      </dsp:txBody>
      <dsp:txXfrm>
        <a:off x="4495660" y="2201451"/>
        <a:ext cx="3728424" cy="686509"/>
      </dsp:txXfrm>
    </dsp:sp>
    <dsp:sp modelId="{1252E34D-BBCC-42F5-ACD3-136A64D5080C}">
      <dsp:nvSpPr>
        <dsp:cNvPr id="0" name=""/>
        <dsp:cNvSpPr/>
      </dsp:nvSpPr>
      <dsp:spPr>
        <a:xfrm>
          <a:off x="4215026" y="308395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FA076-A4C1-4A3C-8609-56D96A121275}">
      <dsp:nvSpPr>
        <dsp:cNvPr id="0" name=""/>
        <dsp:cNvSpPr/>
      </dsp:nvSpPr>
      <dsp:spPr>
        <a:xfrm>
          <a:off x="4495660" y="2887960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10-й класс - 2008</a:t>
          </a:r>
          <a:endParaRPr lang="ru-RU" sz="2400" kern="1200" dirty="0"/>
        </a:p>
      </dsp:txBody>
      <dsp:txXfrm>
        <a:off x="4495660" y="2887960"/>
        <a:ext cx="3728424" cy="686509"/>
      </dsp:txXfrm>
    </dsp:sp>
    <dsp:sp modelId="{BDF57414-D781-4C78-A987-40C6490E5521}">
      <dsp:nvSpPr>
        <dsp:cNvPr id="0" name=""/>
        <dsp:cNvSpPr/>
      </dsp:nvSpPr>
      <dsp:spPr>
        <a:xfrm>
          <a:off x="4215026" y="3770469"/>
          <a:ext cx="294512" cy="2945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F9A108-DD89-407C-98E8-9E61FDC51A12}">
      <dsp:nvSpPr>
        <dsp:cNvPr id="0" name=""/>
        <dsp:cNvSpPr/>
      </dsp:nvSpPr>
      <dsp:spPr>
        <a:xfrm>
          <a:off x="4495660" y="3574470"/>
          <a:ext cx="3728424" cy="68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11-й класс - 1907</a:t>
          </a:r>
          <a:endParaRPr lang="ru-RU" sz="2400" kern="1200" dirty="0"/>
        </a:p>
      </dsp:txBody>
      <dsp:txXfrm>
        <a:off x="4495660" y="3574470"/>
        <a:ext cx="3728424" cy="686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7975" y="1124744"/>
            <a:ext cx="8584505" cy="2880320"/>
          </a:xfrm>
        </p:spPr>
        <p:txBody>
          <a:bodyPr>
            <a:normAutofit fontScale="90000"/>
          </a:bodyPr>
          <a:lstStyle/>
          <a:p>
            <a:r>
              <a:rPr lang="ru-RU" sz="4700" b="1" dirty="0"/>
              <a:t>Школа глазами ученика: </a:t>
            </a:r>
            <a:r>
              <a:rPr lang="ru-RU" sz="4100" dirty="0"/>
              <a:t>исследование удовлетворенности качеством образования в общеобразовательных организациях города Ярославля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491680" y="5589240"/>
            <a:ext cx="6400800" cy="73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Михайлова Т.А.,</a:t>
            </a:r>
          </a:p>
          <a:p>
            <a:pPr algn="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едущий специалист 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отдела мониторинга и анализа ГУ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ЯО </a:t>
            </a:r>
            <a:r>
              <a:rPr 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ЦОиККО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AutoShape 2" descr="Ярославль, 08.201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12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289890"/>
              </p:ext>
            </p:extLst>
          </p:nvPr>
        </p:nvGraphicFramePr>
        <p:xfrm>
          <a:off x="457200" y="332656"/>
          <a:ext cx="829126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520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Основные «точки роста»</a:t>
            </a:r>
            <a:br>
              <a:rPr lang="ru-RU" sz="3200" b="1" dirty="0" smtClean="0"/>
            </a:br>
            <a:r>
              <a:rPr lang="ru-RU" sz="3200" b="1" dirty="0" smtClean="0"/>
              <a:t>(неудовлетворенный запрос)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2448272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200" dirty="0"/>
              <a:t>высокое качество образования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200" dirty="0" smtClean="0"/>
              <a:t>индивидуализация </a:t>
            </a:r>
            <a:r>
              <a:rPr lang="ru-RU" sz="2200" dirty="0"/>
              <a:t>процесса обучения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200" dirty="0" smtClean="0"/>
              <a:t>развитие </a:t>
            </a:r>
            <a:r>
              <a:rPr lang="ru-RU" sz="2200" dirty="0"/>
              <a:t>коммуникативных навыков 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200" dirty="0" smtClean="0"/>
              <a:t>помощь </a:t>
            </a:r>
            <a:r>
              <a:rPr lang="ru-RU" sz="2200" dirty="0"/>
              <a:t>в выборе профессии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200" dirty="0"/>
              <a:t>с</a:t>
            </a:r>
            <a:r>
              <a:rPr lang="ru-RU" sz="2200" dirty="0" smtClean="0"/>
              <a:t>оздание безопасной </a:t>
            </a:r>
            <a:r>
              <a:rPr lang="ru-RU" sz="2200" dirty="0"/>
              <a:t>и </a:t>
            </a:r>
            <a:r>
              <a:rPr lang="ru-RU" sz="2200" dirty="0" smtClean="0"/>
              <a:t>комфортной среды</a:t>
            </a:r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0814" y="3429000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05237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2558" y="476672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/>
              <a:t>Эффективные «точки воздействия»</a:t>
            </a:r>
            <a:endParaRPr lang="ru-RU" sz="3200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75656" y="1412776"/>
            <a:ext cx="7416824" cy="26359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600"/>
              </a:spcAft>
              <a:buNone/>
            </a:pPr>
            <a:r>
              <a:rPr lang="ru-RU" sz="2400" dirty="0" smtClean="0"/>
              <a:t>Обеспечение тактичного, терпеливого и доброжелательного отношения учителей к ученикам</a:t>
            </a:r>
          </a:p>
          <a:p>
            <a:pPr marL="0" indent="0">
              <a:spcBef>
                <a:spcPts val="0"/>
              </a:spcBef>
              <a:spcAft>
                <a:spcPts val="3600"/>
              </a:spcAft>
              <a:buNone/>
            </a:pPr>
            <a:r>
              <a:rPr lang="ru-RU" sz="2400" dirty="0" smtClean="0"/>
              <a:t>Поддержка учителем в случае неудачи</a:t>
            </a:r>
          </a:p>
          <a:p>
            <a:pPr marL="0" indent="0">
              <a:spcBef>
                <a:spcPts val="0"/>
              </a:spcBef>
              <a:spcAft>
                <a:spcPts val="3600"/>
              </a:spcAft>
              <a:buNone/>
            </a:pPr>
            <a:r>
              <a:rPr lang="ru-RU" sz="2400" dirty="0" smtClean="0"/>
              <a:t>Простота и понятность объяснений для каждого ученика</a:t>
            </a:r>
          </a:p>
          <a:p>
            <a:pPr marL="0" indent="0">
              <a:spcBef>
                <a:spcPts val="0"/>
              </a:spcBef>
              <a:spcAft>
                <a:spcPts val="3600"/>
              </a:spcAft>
              <a:buNone/>
            </a:pPr>
            <a:r>
              <a:rPr lang="ru-RU" sz="2400" dirty="0" smtClean="0"/>
              <a:t>Обучение навыкам целеполагания и реализации поставленных целей</a:t>
            </a:r>
            <a:endParaRPr lang="ru-RU" sz="2400" dirty="0"/>
          </a:p>
        </p:txBody>
      </p:sp>
      <p:pic>
        <p:nvPicPr>
          <p:cNvPr id="1028" name="Picture 4" descr="https://cdn-icons-png.flaticon.com/512/5472/547224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36" y="1434360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cdn-icons-png.flaticon.com/512/5472/547224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36" y="2492896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cdn-icons-png.flaticon.com/512/5472/547224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36" y="3501008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cdn-icons-png.flaticon.com/512/5472/547224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87" y="4581128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2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500" b="1" dirty="0" smtClean="0"/>
              <a:t>СПАСИБО ЗА ВНИМАНИЕ!</a:t>
            </a:r>
            <a:endParaRPr lang="ru-RU" sz="4500" b="1" dirty="0"/>
          </a:p>
        </p:txBody>
      </p:sp>
    </p:spTree>
    <p:extLst>
      <p:ext uri="{BB962C8B-B14F-4D97-AF65-F5344CB8AC3E}">
        <p14:creationId xmlns:p14="http://schemas.microsoft.com/office/powerpoint/2010/main" val="102113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</a:t>
            </a:r>
            <a:r>
              <a:rPr lang="ru-RU" b="1" dirty="0" smtClean="0"/>
              <a:t>ерминология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 smtClean="0"/>
              <a:t>Удовлетворенность </a:t>
            </a:r>
            <a:r>
              <a:rPr lang="ru-RU" sz="2200" b="1" dirty="0"/>
              <a:t>образованием</a:t>
            </a:r>
            <a:r>
              <a:rPr lang="ru-RU" sz="2200" dirty="0"/>
              <a:t> </a:t>
            </a:r>
            <a:r>
              <a:rPr lang="ru-RU" sz="2200" dirty="0" smtClean="0"/>
              <a:t>- эмоционально-оценочное </a:t>
            </a:r>
            <a:r>
              <a:rPr lang="ru-RU" sz="2200" dirty="0"/>
              <a:t>отношение обучающихся к образовательным результатам и условиям предоставления образования.
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b="1" dirty="0" smtClean="0"/>
              <a:t>Запрос</a:t>
            </a:r>
            <a:r>
              <a:rPr lang="ru-RU" sz="2200" dirty="0" smtClean="0"/>
              <a:t> - стремления</a:t>
            </a:r>
            <a:r>
              <a:rPr lang="ru-RU" sz="2200" dirty="0"/>
              <a:t>, интересы, потребности обучающегося, которые он соотносит с получаемым образованием. 
</a:t>
            </a:r>
          </a:p>
          <a:p>
            <a:pPr marL="0" indent="0">
              <a:buNone/>
            </a:pPr>
            <a:r>
              <a:rPr lang="ru-RU" sz="2200" b="1" dirty="0" smtClean="0"/>
              <a:t>Неудовлетворенный запрос</a:t>
            </a:r>
            <a:r>
              <a:rPr lang="ru-RU" sz="2200" dirty="0"/>
              <a:t> </a:t>
            </a:r>
            <a:r>
              <a:rPr lang="ru-RU" sz="2200" dirty="0" smtClean="0"/>
              <a:t>- разница </a:t>
            </a:r>
            <a:r>
              <a:rPr lang="ru-RU" sz="2200" dirty="0"/>
              <a:t>между запросом и </a:t>
            </a:r>
            <a:r>
              <a:rPr lang="ru-RU" sz="2200" dirty="0" smtClean="0"/>
              <a:t>удовлетворенностью.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1201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500" b="1" dirty="0" smtClean="0"/>
              <a:t>Участники исследования</a:t>
            </a:r>
            <a:endParaRPr lang="ru-RU" sz="35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037427"/>
              </p:ext>
            </p:extLst>
          </p:nvPr>
        </p:nvGraphicFramePr>
        <p:xfrm>
          <a:off x="457200" y="1196975"/>
          <a:ext cx="8229600" cy="4929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5976282"/>
            <a:ext cx="295232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0070C0"/>
                </a:solidFill>
              </a:rPr>
              <a:t>11 771 человек</a:t>
            </a:r>
            <a:endParaRPr lang="ru-RU" sz="25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5949280"/>
            <a:ext cx="288032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accent6">
                    <a:lumMod val="75000"/>
                  </a:schemeClr>
                </a:solidFill>
              </a:rPr>
              <a:t>12 010 человек</a:t>
            </a:r>
            <a:endParaRPr lang="ru-RU" sz="25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9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b="1" dirty="0"/>
              <a:t>Оцениваемые параметры </a:t>
            </a:r>
            <a:r>
              <a:rPr lang="ru-RU" sz="3500" b="1" dirty="0" smtClean="0"/>
              <a:t>удовлетворенности </a:t>
            </a:r>
            <a:r>
              <a:rPr lang="ru-RU" sz="3500" b="1" dirty="0"/>
              <a:t>образованием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700" dirty="0"/>
              <a:t>1. Давать хорошие знания, умения, навыки по преподаваемым  </a:t>
            </a:r>
            <a:r>
              <a:rPr lang="ru-RU" sz="1700" dirty="0" smtClean="0"/>
              <a:t>предметам.</a:t>
            </a:r>
            <a:r>
              <a:rPr lang="ru-RU" sz="1700" dirty="0"/>
              <a:t>
2. Формировать у обучающихся умение адекватно общаться в различных </a:t>
            </a:r>
            <a:r>
              <a:rPr lang="ru-RU" sz="1700" dirty="0" smtClean="0"/>
              <a:t>ситуациях.</a:t>
            </a:r>
            <a:r>
              <a:rPr lang="ru-RU" sz="1700" dirty="0"/>
              <a:t>
3. Создавать безопасные и   комфортные условия </a:t>
            </a:r>
            <a:r>
              <a:rPr lang="ru-RU" sz="1700" dirty="0" smtClean="0"/>
              <a:t>обучения.</a:t>
            </a:r>
            <a:r>
              <a:rPr lang="ru-RU" sz="1700" dirty="0"/>
              <a:t>
4. Обеспечивать интересное и современное  преподавание учебных предметов </a:t>
            </a:r>
            <a:r>
              <a:rPr lang="ru-RU" sz="1700" dirty="0" smtClean="0"/>
              <a:t>педагогами.</a:t>
            </a:r>
            <a:r>
              <a:rPr lang="ru-RU" sz="1700" dirty="0"/>
              <a:t>
5. Учитывать в процессе  обучения  интересы и особенности каждого  </a:t>
            </a:r>
            <a:r>
              <a:rPr lang="ru-RU" sz="1700" dirty="0" smtClean="0"/>
              <a:t>обучающегося.</a:t>
            </a:r>
            <a:r>
              <a:rPr lang="ru-RU" sz="1700" dirty="0"/>
              <a:t>
6. Помогать  в  выборе  будущей </a:t>
            </a:r>
            <a:r>
              <a:rPr lang="ru-RU" sz="1700" dirty="0" smtClean="0"/>
              <a:t>профессии.</a:t>
            </a:r>
            <a:r>
              <a:rPr lang="ru-RU" sz="1700" dirty="0"/>
              <a:t>
7. Развивать у  учеников умение добиваться  запланированных </a:t>
            </a:r>
            <a:r>
              <a:rPr lang="ru-RU" sz="1700" dirty="0" smtClean="0"/>
              <a:t>результатов.</a:t>
            </a:r>
            <a:r>
              <a:rPr lang="ru-RU" sz="1700" dirty="0"/>
              <a:t>
8. Обеспечивать хорошее отношение к обучающимся со стороны педагогов и администрации </a:t>
            </a:r>
            <a:r>
              <a:rPr lang="ru-RU" sz="1700" dirty="0" smtClean="0"/>
              <a:t>школы.</a:t>
            </a:r>
            <a:r>
              <a:rPr lang="ru-RU" sz="1700" dirty="0"/>
              <a:t>
9. Обеспечивать четкую  организацию учебных занятий и  школьного </a:t>
            </a:r>
            <a:r>
              <a:rPr lang="ru-RU" sz="1700" dirty="0" smtClean="0"/>
              <a:t>досуга.</a:t>
            </a:r>
            <a:r>
              <a:rPr lang="ru-RU" sz="1700" dirty="0"/>
              <a:t>
10. Поддерживать   вежливые и доброжелательные  отношения  между </a:t>
            </a:r>
            <a:r>
              <a:rPr lang="ru-RU" sz="1700" dirty="0" smtClean="0"/>
              <a:t>учениками.</a:t>
            </a:r>
            <a:r>
              <a:rPr lang="ru-RU" sz="1700" dirty="0"/>
              <a:t>
11. Предоставлять обучающимся возможность пользоваться различными информационными ресурсами </a:t>
            </a:r>
            <a:r>
              <a:rPr lang="ru-RU" sz="1700" dirty="0" smtClean="0"/>
              <a:t>школы.</a:t>
            </a:r>
            <a:r>
              <a:rPr lang="ru-RU" sz="1700" dirty="0"/>
              <a:t>
</a:t>
            </a:r>
          </a:p>
          <a:p>
            <a:pPr marL="0" indent="0"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05706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Знание</a:t>
            </a:r>
            <a:endParaRPr lang="ru-RU" sz="36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66418"/>
              </p:ext>
            </p:extLst>
          </p:nvPr>
        </p:nvGraphicFramePr>
        <p:xfrm>
          <a:off x="457200" y="908720"/>
          <a:ext cx="829126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308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Образовательная среда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572131"/>
              </p:ext>
            </p:extLst>
          </p:nvPr>
        </p:nvGraphicFramePr>
        <p:xfrm>
          <a:off x="457200" y="980728"/>
          <a:ext cx="82296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7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Школьный климат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855314"/>
              </p:ext>
            </p:extLst>
          </p:nvPr>
        </p:nvGraphicFramePr>
        <p:xfrm>
          <a:off x="457200" y="1052736"/>
          <a:ext cx="836327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070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Профориентация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491080"/>
              </p:ext>
            </p:extLst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011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Показатели с наименьшим уровнем удовлетворенности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достаточность </a:t>
            </a:r>
            <a:r>
              <a:rPr lang="ru-RU" dirty="0"/>
              <a:t>школьной подготовки для успешной сдачи ЕГЭ </a:t>
            </a:r>
            <a:endParaRPr lang="ru-RU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чрезмерный </a:t>
            </a:r>
            <a:r>
              <a:rPr lang="ru-RU" dirty="0"/>
              <a:t>объем домашних заданий из-за невыполнения планов урока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использование компьютеров</a:t>
            </a:r>
            <a:endParaRPr lang="ru-RU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наличие </a:t>
            </a:r>
            <a:r>
              <a:rPr lang="ru-RU" dirty="0"/>
              <a:t>в школе интересных курсов и кружков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организация </a:t>
            </a:r>
            <a:r>
              <a:rPr lang="ru-RU" dirty="0"/>
              <a:t>экскурсий, полезных для учебы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качество школьного </a:t>
            </a:r>
            <a:r>
              <a:rPr lang="ru-RU" dirty="0"/>
              <a:t>питания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чистота </a:t>
            </a:r>
            <a:r>
              <a:rPr lang="ru-RU" dirty="0"/>
              <a:t>в туалетах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использование </a:t>
            </a:r>
            <a:r>
              <a:rPr lang="ru-RU" dirty="0"/>
              <a:t>оценок как средства </a:t>
            </a:r>
            <a:r>
              <a:rPr lang="ru-RU" dirty="0" smtClean="0"/>
              <a:t>воспитания</a:t>
            </a:r>
            <a:endParaRPr lang="ru-RU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информирование </a:t>
            </a:r>
            <a:r>
              <a:rPr lang="ru-RU" dirty="0"/>
              <a:t>о современных профессиях</a:t>
            </a:r>
          </a:p>
        </p:txBody>
      </p:sp>
    </p:spTree>
    <p:extLst>
      <p:ext uri="{BB962C8B-B14F-4D97-AF65-F5344CB8AC3E}">
        <p14:creationId xmlns:p14="http://schemas.microsoft.com/office/powerpoint/2010/main" val="13195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223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Школа глазами ученика: исследование удовлетворенности качеством образования в общеобразовательных организациях города Ярославля</vt:lpstr>
      <vt:lpstr>Терминология</vt:lpstr>
      <vt:lpstr>Участники исследования</vt:lpstr>
      <vt:lpstr>Оцениваемые параметры удовлетворенности образованием</vt:lpstr>
      <vt:lpstr>Знание</vt:lpstr>
      <vt:lpstr>Образовательная среда</vt:lpstr>
      <vt:lpstr>Школьный климат</vt:lpstr>
      <vt:lpstr>Профориентация</vt:lpstr>
      <vt:lpstr>Показатели с наименьшим уровнем удовлетворенности</vt:lpstr>
      <vt:lpstr>Презентация PowerPoint</vt:lpstr>
      <vt:lpstr>Основные «точки роста» (неудовлетворенный запрос)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исследования удовлетворенности качеством образования в общеобразовательных организациях Ярославской области</dc:title>
  <dc:creator>Пользователь</dc:creator>
  <cp:lastModifiedBy>Пользователь</cp:lastModifiedBy>
  <cp:revision>25</cp:revision>
  <dcterms:created xsi:type="dcterms:W3CDTF">2022-08-08T13:25:28Z</dcterms:created>
  <dcterms:modified xsi:type="dcterms:W3CDTF">2022-08-26T11:15:36Z</dcterms:modified>
</cp:coreProperties>
</file>