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3" r:id="rId3"/>
    <p:sldId id="274" r:id="rId4"/>
    <p:sldId id="259" r:id="rId5"/>
    <p:sldId id="276" r:id="rId6"/>
    <p:sldId id="278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596" y="9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54;\&#1040;&#1074;&#1075;&#1091;&#1089;&#1090;&#1086;&#1074;&#1089;&#1082;&#1072;&#1103;%20&#1082;&#1086;&#1085;&#1092;&#1077;&#1088;&#1077;&#1085;&#1094;&#1080;&#1103;\&#1088;&#1072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348484848484855E-2"/>
          <c:y val="8.3487577751411204E-2"/>
          <c:w val="0.86237373737373735"/>
          <c:h val="0.80581256966166903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Лист1!$A$89:$C$89</c:f>
              <c:strCache>
                <c:ptCount val="3"/>
                <c:pt idx="0">
                  <c:v>Базовый</c:v>
                </c:pt>
                <c:pt idx="1">
                  <c:v>Средний</c:v>
                </c:pt>
                <c:pt idx="2">
                  <c:v>Ниже среднего</c:v>
                </c:pt>
              </c:strCache>
            </c:strRef>
          </c:cat>
          <c:val>
            <c:numRef>
              <c:f>Лист1!$A$90:$C$90</c:f>
              <c:numCache>
                <c:formatCode>General</c:formatCode>
                <c:ptCount val="3"/>
                <c:pt idx="0">
                  <c:v>41</c:v>
                </c:pt>
                <c:pt idx="1">
                  <c:v>36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" y="554736"/>
            <a:ext cx="4808220" cy="11155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9795" y="1053083"/>
            <a:ext cx="5369052" cy="58049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635635" cy="635635"/>
          </a:xfrm>
          <a:custGeom>
            <a:avLst/>
            <a:gdLst/>
            <a:ahLst/>
            <a:cxnLst/>
            <a:rect l="l" t="t" r="r" b="b"/>
            <a:pathLst>
              <a:path w="635635" h="635635">
                <a:moveTo>
                  <a:pt x="635495" y="0"/>
                </a:moveTo>
                <a:lnTo>
                  <a:pt x="0" y="0"/>
                </a:lnTo>
                <a:lnTo>
                  <a:pt x="0" y="635495"/>
                </a:lnTo>
                <a:lnTo>
                  <a:pt x="635495" y="635495"/>
                </a:lnTo>
                <a:lnTo>
                  <a:pt x="635495" y="0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407" y="24511"/>
            <a:ext cx="11871960" cy="464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825" y="1696923"/>
            <a:ext cx="6519545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6853" r="4953" b="26465"/>
          <a:stretch/>
        </p:blipFill>
        <p:spPr bwMode="auto">
          <a:xfrm>
            <a:off x="1488558" y="304800"/>
            <a:ext cx="956930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04800" y="5105400"/>
            <a:ext cx="11658600" cy="1292662"/>
          </a:xfrm>
        </p:spPr>
        <p:txBody>
          <a:bodyPr/>
          <a:lstStyle/>
          <a:p>
            <a:pPr algn="ctr"/>
            <a:r>
              <a:rPr lang="ru-RU" sz="2800" dirty="0">
                <a:latin typeface="+mj-lt"/>
              </a:rPr>
              <a:t>Образовательный проект «Школа </a:t>
            </a:r>
            <a:r>
              <a:rPr lang="ru-RU" sz="2800" dirty="0" err="1">
                <a:latin typeface="+mj-lt"/>
              </a:rPr>
              <a:t>Минпросвещения</a:t>
            </a:r>
            <a:r>
              <a:rPr lang="ru-RU" sz="2800" dirty="0">
                <a:latin typeface="+mj-lt"/>
              </a:rPr>
              <a:t> России». 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>Концепция</a:t>
            </a:r>
            <a:r>
              <a:rPr lang="ru-RU" sz="2800" dirty="0">
                <a:latin typeface="+mj-lt"/>
              </a:rPr>
              <a:t>, магистральные направления, новые возможности  </a:t>
            </a:r>
            <a:br>
              <a:rPr lang="ru-RU" sz="2800" dirty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subTitle" idx="4"/>
          </p:nvPr>
        </p:nvSpPr>
        <p:spPr>
          <a:xfrm>
            <a:off x="2667000" y="6172200"/>
            <a:ext cx="9296400" cy="566822"/>
          </a:xfrm>
        </p:spPr>
        <p:txBody>
          <a:bodyPr/>
          <a:lstStyle/>
          <a:p>
            <a:pPr marL="12700" algn="r">
              <a:spcBef>
                <a:spcPts val="100"/>
              </a:spcBef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ИЛЬИНА Е.А., </a:t>
            </a:r>
          </a:p>
          <a:p>
            <a:pPr marL="12700" algn="r">
              <a:spcBef>
                <a:spcPts val="100"/>
              </a:spcBef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заместитель  директора департамента образования мэрии города Ярославля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3" name="Изображение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3354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59387" y="236220"/>
            <a:ext cx="4768850" cy="6412865"/>
            <a:chOff x="7359387" y="236220"/>
            <a:chExt cx="4768850" cy="6412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9387" y="1241024"/>
              <a:ext cx="4768792" cy="54077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0624" y="236220"/>
              <a:ext cx="3628644" cy="3264408"/>
            </a:xfrm>
            <a:prstGeom prst="rect">
              <a:avLst/>
            </a:prstGeom>
          </p:spPr>
        </p:pic>
      </p:grpSp>
      <p:pic>
        <p:nvPicPr>
          <p:cNvPr id="1026" name="Picture 2" descr="https://sun1-93.userapi.com/impg/t0cJ7ttDIImOWgrOCfq8zyk5gzXByucxA5neqg/a9iGyw9eWqM.jpg?size=804x804&amp;quality=95&amp;sign=1714a9ab598ef5eb3c3773d76595636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9" y="236221"/>
            <a:ext cx="3264407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1000" y="5181600"/>
            <a:ext cx="1173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Главный принцип проекта «Школа </a:t>
            </a:r>
            <a:r>
              <a:rPr lang="ru-RU" sz="2700" b="1" dirty="0" err="1">
                <a:solidFill>
                  <a:srgbClr val="FF0000"/>
                </a:solidFill>
              </a:rPr>
              <a:t>Минпросвещения</a:t>
            </a:r>
            <a:r>
              <a:rPr lang="ru-RU" sz="2700" b="1" dirty="0">
                <a:solidFill>
                  <a:srgbClr val="FF0000"/>
                </a:solidFill>
              </a:rPr>
              <a:t>» – бери и пользуйся!</a:t>
            </a:r>
          </a:p>
        </p:txBody>
      </p:sp>
      <p:pic>
        <p:nvPicPr>
          <p:cNvPr id="1030" name="Picture 6" descr="https://sun1-16.userapi.com/impg/JYJfCVBNsUyf4cpi6Ou89kYl7ZIgwUZJ_mbIFg/oUbpZPMe1dE.jpg?size=1280x971&amp;quality=95&amp;sign=2653cbef90aeae8869e3d55a7c10348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4062275" cy="30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5791200" cy="6858000"/>
          </a:xfrm>
          <a:prstGeom prst="rect">
            <a:avLst/>
          </a:prstGeom>
        </p:spPr>
      </p:pic>
      <p:pic>
        <p:nvPicPr>
          <p:cNvPr id="2050" name="Picture 2" descr="https://sun1-13.userapi.com/impg/-YSCCp19A04GcQQYFWgYDDbrSeRWqeD0LU9E7g/yfWLs49j8t4.jpg?size=1024x723&amp;quality=96&amp;sign=239938b657023c025a7a4a3976dafce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172200" cy="43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53200" y="304800"/>
            <a:ext cx="5392478" cy="628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/>
              <a:t>Для государства</a:t>
            </a:r>
            <a:r>
              <a:rPr lang="ru-RU" b="1" dirty="0"/>
              <a:t> </a:t>
            </a:r>
            <a:r>
              <a:rPr lang="ru-RU" dirty="0"/>
              <a:t>реализация проекта «Школа </a:t>
            </a:r>
            <a:r>
              <a:rPr lang="ru-RU" dirty="0" err="1"/>
              <a:t>Минпросвещения</a:t>
            </a:r>
            <a:r>
              <a:rPr lang="ru-RU" dirty="0"/>
              <a:t> России» обеспечит достижение глобальной конкурентоспособности российского образования и позволит создать единое образовательное пространство для повышения доступности качественного образования на всей территории страны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b="1" u="sng" dirty="0"/>
              <a:t>Для школьника</a:t>
            </a:r>
            <a:r>
              <a:rPr lang="ru-RU" b="1" dirty="0"/>
              <a:t> </a:t>
            </a:r>
            <a:r>
              <a:rPr lang="ru-RU" dirty="0"/>
              <a:t>– это реализация его прав на получение качественного образования в любой точке страны и раскрытие его возможностей. 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b="1" u="sng" dirty="0"/>
              <a:t>Для учителя</a:t>
            </a:r>
            <a:r>
              <a:rPr lang="ru-RU" b="1" dirty="0"/>
              <a:t> </a:t>
            </a:r>
            <a:r>
              <a:rPr lang="ru-RU" dirty="0"/>
              <a:t>– это возможность использовать готовые методические материалы для осуществления обучающей деятельности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05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0924" y="1241024"/>
            <a:ext cx="7837805" cy="5408295"/>
            <a:chOff x="4290924" y="1241024"/>
            <a:chExt cx="7837805" cy="5408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9386" y="1241024"/>
              <a:ext cx="4768792" cy="54077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54424" y="1966156"/>
              <a:ext cx="7049134" cy="2574290"/>
            </a:xfrm>
            <a:custGeom>
              <a:avLst/>
              <a:gdLst/>
              <a:ahLst/>
              <a:cxnLst/>
              <a:rect l="l" t="t" r="r" b="b"/>
              <a:pathLst>
                <a:path w="7049134" h="2574290">
                  <a:moveTo>
                    <a:pt x="4097171" y="1092384"/>
                  </a:moveTo>
                  <a:lnTo>
                    <a:pt x="4066358" y="1057517"/>
                  </a:lnTo>
                  <a:lnTo>
                    <a:pt x="4040680" y="1019949"/>
                  </a:lnTo>
                  <a:lnTo>
                    <a:pt x="4020137" y="980170"/>
                  </a:lnTo>
                  <a:lnTo>
                    <a:pt x="4004730" y="938672"/>
                  </a:lnTo>
                  <a:lnTo>
                    <a:pt x="3994459" y="895944"/>
                  </a:lnTo>
                  <a:lnTo>
                    <a:pt x="3989323" y="852477"/>
                  </a:lnTo>
                  <a:lnTo>
                    <a:pt x="3989323" y="808763"/>
                  </a:lnTo>
                  <a:lnTo>
                    <a:pt x="3994459" y="765293"/>
                  </a:lnTo>
                  <a:lnTo>
                    <a:pt x="4004730" y="722556"/>
                  </a:lnTo>
                  <a:lnTo>
                    <a:pt x="4020137" y="681044"/>
                  </a:lnTo>
                  <a:lnTo>
                    <a:pt x="4040680" y="641247"/>
                  </a:lnTo>
                  <a:lnTo>
                    <a:pt x="4066358" y="603656"/>
                  </a:lnTo>
                  <a:lnTo>
                    <a:pt x="4097171" y="568763"/>
                  </a:lnTo>
                  <a:lnTo>
                    <a:pt x="4558054" y="107753"/>
                  </a:lnTo>
                  <a:lnTo>
                    <a:pt x="4592948" y="76966"/>
                  </a:lnTo>
                  <a:lnTo>
                    <a:pt x="4630538" y="51311"/>
                  </a:lnTo>
                  <a:lnTo>
                    <a:pt x="4670335" y="30786"/>
                  </a:lnTo>
                  <a:lnTo>
                    <a:pt x="4711847" y="15393"/>
                  </a:lnTo>
                  <a:lnTo>
                    <a:pt x="4754584" y="5131"/>
                  </a:lnTo>
                  <a:lnTo>
                    <a:pt x="4798055" y="0"/>
                  </a:lnTo>
                  <a:lnTo>
                    <a:pt x="4841769" y="0"/>
                  </a:lnTo>
                  <a:lnTo>
                    <a:pt x="4885235" y="5131"/>
                  </a:lnTo>
                  <a:lnTo>
                    <a:pt x="4927963" y="15393"/>
                  </a:lnTo>
                  <a:lnTo>
                    <a:pt x="4969462" y="30786"/>
                  </a:lnTo>
                  <a:lnTo>
                    <a:pt x="5009241" y="51311"/>
                  </a:lnTo>
                  <a:lnTo>
                    <a:pt x="5046809" y="76966"/>
                  </a:lnTo>
                  <a:lnTo>
                    <a:pt x="5081675" y="107753"/>
                  </a:lnTo>
                  <a:lnTo>
                    <a:pt x="5542685" y="568763"/>
                  </a:lnTo>
                  <a:lnTo>
                    <a:pt x="5573499" y="603656"/>
                  </a:lnTo>
                  <a:lnTo>
                    <a:pt x="5599177" y="641247"/>
                  </a:lnTo>
                  <a:lnTo>
                    <a:pt x="5619719" y="681044"/>
                  </a:lnTo>
                  <a:lnTo>
                    <a:pt x="5635126" y="722556"/>
                  </a:lnTo>
                  <a:lnTo>
                    <a:pt x="5645397" y="765293"/>
                  </a:lnTo>
                  <a:lnTo>
                    <a:pt x="5650533" y="808763"/>
                  </a:lnTo>
                  <a:lnTo>
                    <a:pt x="5650533" y="852477"/>
                  </a:lnTo>
                  <a:lnTo>
                    <a:pt x="5645397" y="895944"/>
                  </a:lnTo>
                  <a:lnTo>
                    <a:pt x="5635126" y="938672"/>
                  </a:lnTo>
                  <a:lnTo>
                    <a:pt x="5619719" y="980170"/>
                  </a:lnTo>
                  <a:lnTo>
                    <a:pt x="5599177" y="1019949"/>
                  </a:lnTo>
                  <a:lnTo>
                    <a:pt x="5573499" y="1057517"/>
                  </a:lnTo>
                  <a:lnTo>
                    <a:pt x="5542685" y="1092384"/>
                  </a:lnTo>
                  <a:lnTo>
                    <a:pt x="5081675" y="1553394"/>
                  </a:lnTo>
                  <a:lnTo>
                    <a:pt x="5046809" y="1584207"/>
                  </a:lnTo>
                  <a:lnTo>
                    <a:pt x="5009241" y="1609885"/>
                  </a:lnTo>
                  <a:lnTo>
                    <a:pt x="4969462" y="1630428"/>
                  </a:lnTo>
                  <a:lnTo>
                    <a:pt x="4927963" y="1645835"/>
                  </a:lnTo>
                  <a:lnTo>
                    <a:pt x="4885235" y="1656106"/>
                  </a:lnTo>
                  <a:lnTo>
                    <a:pt x="4841769" y="1661241"/>
                  </a:lnTo>
                  <a:lnTo>
                    <a:pt x="4798055" y="1661241"/>
                  </a:lnTo>
                  <a:lnTo>
                    <a:pt x="4754584" y="1656106"/>
                  </a:lnTo>
                  <a:lnTo>
                    <a:pt x="4711847" y="1645835"/>
                  </a:lnTo>
                  <a:lnTo>
                    <a:pt x="4670335" y="1630428"/>
                  </a:lnTo>
                  <a:lnTo>
                    <a:pt x="4630538" y="1609885"/>
                  </a:lnTo>
                  <a:lnTo>
                    <a:pt x="4592948" y="1584207"/>
                  </a:lnTo>
                  <a:lnTo>
                    <a:pt x="4558054" y="1553394"/>
                  </a:lnTo>
                  <a:lnTo>
                    <a:pt x="4097171" y="1092384"/>
                  </a:lnTo>
                  <a:close/>
                </a:path>
                <a:path w="7049134" h="2574290">
                  <a:moveTo>
                    <a:pt x="2764433" y="1987099"/>
                  </a:moveTo>
                  <a:lnTo>
                    <a:pt x="2733620" y="1952232"/>
                  </a:lnTo>
                  <a:lnTo>
                    <a:pt x="2707942" y="1914664"/>
                  </a:lnTo>
                  <a:lnTo>
                    <a:pt x="2687399" y="1874885"/>
                  </a:lnTo>
                  <a:lnTo>
                    <a:pt x="2671992" y="1833387"/>
                  </a:lnTo>
                  <a:lnTo>
                    <a:pt x="2661721" y="1790659"/>
                  </a:lnTo>
                  <a:lnTo>
                    <a:pt x="2656585" y="1747192"/>
                  </a:lnTo>
                  <a:lnTo>
                    <a:pt x="2656585" y="1703478"/>
                  </a:lnTo>
                  <a:lnTo>
                    <a:pt x="2661721" y="1660008"/>
                  </a:lnTo>
                  <a:lnTo>
                    <a:pt x="2671992" y="1617271"/>
                  </a:lnTo>
                  <a:lnTo>
                    <a:pt x="2687399" y="1575759"/>
                  </a:lnTo>
                  <a:lnTo>
                    <a:pt x="2707942" y="1535962"/>
                  </a:lnTo>
                  <a:lnTo>
                    <a:pt x="2733620" y="1498371"/>
                  </a:lnTo>
                  <a:lnTo>
                    <a:pt x="2764433" y="1463478"/>
                  </a:lnTo>
                  <a:lnTo>
                    <a:pt x="3225316" y="1002468"/>
                  </a:lnTo>
                  <a:lnTo>
                    <a:pt x="3260210" y="971681"/>
                  </a:lnTo>
                  <a:lnTo>
                    <a:pt x="3297800" y="946026"/>
                  </a:lnTo>
                  <a:lnTo>
                    <a:pt x="3337597" y="925501"/>
                  </a:lnTo>
                  <a:lnTo>
                    <a:pt x="3379109" y="910108"/>
                  </a:lnTo>
                  <a:lnTo>
                    <a:pt x="3421846" y="899846"/>
                  </a:lnTo>
                  <a:lnTo>
                    <a:pt x="3465317" y="894714"/>
                  </a:lnTo>
                  <a:lnTo>
                    <a:pt x="3509031" y="894714"/>
                  </a:lnTo>
                  <a:lnTo>
                    <a:pt x="3552497" y="899846"/>
                  </a:lnTo>
                  <a:lnTo>
                    <a:pt x="3595225" y="910108"/>
                  </a:lnTo>
                  <a:lnTo>
                    <a:pt x="3636724" y="925501"/>
                  </a:lnTo>
                  <a:lnTo>
                    <a:pt x="3676503" y="946026"/>
                  </a:lnTo>
                  <a:lnTo>
                    <a:pt x="3714071" y="971681"/>
                  </a:lnTo>
                  <a:lnTo>
                    <a:pt x="3748937" y="1002468"/>
                  </a:lnTo>
                  <a:lnTo>
                    <a:pt x="4209947" y="1463478"/>
                  </a:lnTo>
                  <a:lnTo>
                    <a:pt x="4240761" y="1498371"/>
                  </a:lnTo>
                  <a:lnTo>
                    <a:pt x="4266439" y="1535962"/>
                  </a:lnTo>
                  <a:lnTo>
                    <a:pt x="4286981" y="1575759"/>
                  </a:lnTo>
                  <a:lnTo>
                    <a:pt x="4302388" y="1617271"/>
                  </a:lnTo>
                  <a:lnTo>
                    <a:pt x="4312659" y="1660008"/>
                  </a:lnTo>
                  <a:lnTo>
                    <a:pt x="4317795" y="1703478"/>
                  </a:lnTo>
                  <a:lnTo>
                    <a:pt x="4317795" y="1747192"/>
                  </a:lnTo>
                  <a:lnTo>
                    <a:pt x="4312659" y="1790659"/>
                  </a:lnTo>
                  <a:lnTo>
                    <a:pt x="4302388" y="1833387"/>
                  </a:lnTo>
                  <a:lnTo>
                    <a:pt x="4286981" y="1874885"/>
                  </a:lnTo>
                  <a:lnTo>
                    <a:pt x="4266439" y="1914664"/>
                  </a:lnTo>
                  <a:lnTo>
                    <a:pt x="4240761" y="1952232"/>
                  </a:lnTo>
                  <a:lnTo>
                    <a:pt x="4209947" y="1987099"/>
                  </a:lnTo>
                  <a:lnTo>
                    <a:pt x="3748937" y="2448109"/>
                  </a:lnTo>
                  <a:lnTo>
                    <a:pt x="3714071" y="2478922"/>
                  </a:lnTo>
                  <a:lnTo>
                    <a:pt x="3676503" y="2504600"/>
                  </a:lnTo>
                  <a:lnTo>
                    <a:pt x="3636724" y="2525143"/>
                  </a:lnTo>
                  <a:lnTo>
                    <a:pt x="3595225" y="2540550"/>
                  </a:lnTo>
                  <a:lnTo>
                    <a:pt x="3552497" y="2550821"/>
                  </a:lnTo>
                  <a:lnTo>
                    <a:pt x="3509031" y="2555956"/>
                  </a:lnTo>
                  <a:lnTo>
                    <a:pt x="3465317" y="2555956"/>
                  </a:lnTo>
                  <a:lnTo>
                    <a:pt x="3421846" y="2550821"/>
                  </a:lnTo>
                  <a:lnTo>
                    <a:pt x="3379109" y="2540550"/>
                  </a:lnTo>
                  <a:lnTo>
                    <a:pt x="3337597" y="2525143"/>
                  </a:lnTo>
                  <a:lnTo>
                    <a:pt x="3297800" y="2504600"/>
                  </a:lnTo>
                  <a:lnTo>
                    <a:pt x="3260210" y="2478922"/>
                  </a:lnTo>
                  <a:lnTo>
                    <a:pt x="3225316" y="2448109"/>
                  </a:lnTo>
                  <a:lnTo>
                    <a:pt x="2764433" y="1987099"/>
                  </a:lnTo>
                  <a:close/>
                </a:path>
                <a:path w="7049134" h="2574290">
                  <a:moveTo>
                    <a:pt x="107847" y="2005006"/>
                  </a:moveTo>
                  <a:lnTo>
                    <a:pt x="77034" y="1970112"/>
                  </a:lnTo>
                  <a:lnTo>
                    <a:pt x="51356" y="1932522"/>
                  </a:lnTo>
                  <a:lnTo>
                    <a:pt x="30813" y="1892725"/>
                  </a:lnTo>
                  <a:lnTo>
                    <a:pt x="15406" y="1851212"/>
                  </a:lnTo>
                  <a:lnTo>
                    <a:pt x="5135" y="1808476"/>
                  </a:lnTo>
                  <a:lnTo>
                    <a:pt x="0" y="1765005"/>
                  </a:lnTo>
                  <a:lnTo>
                    <a:pt x="0" y="1721291"/>
                  </a:lnTo>
                  <a:lnTo>
                    <a:pt x="5135" y="1677824"/>
                  </a:lnTo>
                  <a:lnTo>
                    <a:pt x="15406" y="1635097"/>
                  </a:lnTo>
                  <a:lnTo>
                    <a:pt x="30813" y="1593598"/>
                  </a:lnTo>
                  <a:lnTo>
                    <a:pt x="51356" y="1553819"/>
                  </a:lnTo>
                  <a:lnTo>
                    <a:pt x="77034" y="1516251"/>
                  </a:lnTo>
                  <a:lnTo>
                    <a:pt x="107847" y="1481385"/>
                  </a:lnTo>
                  <a:lnTo>
                    <a:pt x="568857" y="1020375"/>
                  </a:lnTo>
                  <a:lnTo>
                    <a:pt x="603724" y="989561"/>
                  </a:lnTo>
                  <a:lnTo>
                    <a:pt x="641292" y="963883"/>
                  </a:lnTo>
                  <a:lnTo>
                    <a:pt x="681071" y="943340"/>
                  </a:lnTo>
                  <a:lnTo>
                    <a:pt x="722569" y="927934"/>
                  </a:lnTo>
                  <a:lnTo>
                    <a:pt x="765297" y="917662"/>
                  </a:lnTo>
                  <a:lnTo>
                    <a:pt x="808763" y="912527"/>
                  </a:lnTo>
                  <a:lnTo>
                    <a:pt x="852477" y="912527"/>
                  </a:lnTo>
                  <a:lnTo>
                    <a:pt x="895948" y="917662"/>
                  </a:lnTo>
                  <a:lnTo>
                    <a:pt x="938685" y="927934"/>
                  </a:lnTo>
                  <a:lnTo>
                    <a:pt x="980197" y="943340"/>
                  </a:lnTo>
                  <a:lnTo>
                    <a:pt x="1019994" y="963883"/>
                  </a:lnTo>
                  <a:lnTo>
                    <a:pt x="1057585" y="989561"/>
                  </a:lnTo>
                  <a:lnTo>
                    <a:pt x="1092478" y="1020375"/>
                  </a:lnTo>
                  <a:lnTo>
                    <a:pt x="1553488" y="1481385"/>
                  </a:lnTo>
                  <a:lnTo>
                    <a:pt x="1584275" y="1516251"/>
                  </a:lnTo>
                  <a:lnTo>
                    <a:pt x="1609930" y="1553819"/>
                  </a:lnTo>
                  <a:lnTo>
                    <a:pt x="1630455" y="1593598"/>
                  </a:lnTo>
                  <a:lnTo>
                    <a:pt x="1645848" y="1635097"/>
                  </a:lnTo>
                  <a:lnTo>
                    <a:pt x="1656110" y="1677824"/>
                  </a:lnTo>
                  <a:lnTo>
                    <a:pt x="1661241" y="1721291"/>
                  </a:lnTo>
                  <a:lnTo>
                    <a:pt x="1661241" y="1765005"/>
                  </a:lnTo>
                  <a:lnTo>
                    <a:pt x="1656110" y="1808476"/>
                  </a:lnTo>
                  <a:lnTo>
                    <a:pt x="1645848" y="1851212"/>
                  </a:lnTo>
                  <a:lnTo>
                    <a:pt x="1630455" y="1892725"/>
                  </a:lnTo>
                  <a:lnTo>
                    <a:pt x="1609930" y="1932522"/>
                  </a:lnTo>
                  <a:lnTo>
                    <a:pt x="1584275" y="1970112"/>
                  </a:lnTo>
                  <a:lnTo>
                    <a:pt x="1553488" y="2005006"/>
                  </a:lnTo>
                  <a:lnTo>
                    <a:pt x="1092478" y="2465889"/>
                  </a:lnTo>
                  <a:lnTo>
                    <a:pt x="1057585" y="2496702"/>
                  </a:lnTo>
                  <a:lnTo>
                    <a:pt x="1019994" y="2522380"/>
                  </a:lnTo>
                  <a:lnTo>
                    <a:pt x="980197" y="2542923"/>
                  </a:lnTo>
                  <a:lnTo>
                    <a:pt x="938685" y="2558330"/>
                  </a:lnTo>
                  <a:lnTo>
                    <a:pt x="895948" y="2568601"/>
                  </a:lnTo>
                  <a:lnTo>
                    <a:pt x="852477" y="2573736"/>
                  </a:lnTo>
                  <a:lnTo>
                    <a:pt x="808763" y="2573736"/>
                  </a:lnTo>
                  <a:lnTo>
                    <a:pt x="765297" y="2568601"/>
                  </a:lnTo>
                  <a:lnTo>
                    <a:pt x="722569" y="2558330"/>
                  </a:lnTo>
                  <a:lnTo>
                    <a:pt x="681071" y="2542923"/>
                  </a:lnTo>
                  <a:lnTo>
                    <a:pt x="641292" y="2522380"/>
                  </a:lnTo>
                  <a:lnTo>
                    <a:pt x="603724" y="2496702"/>
                  </a:lnTo>
                  <a:lnTo>
                    <a:pt x="568857" y="2465889"/>
                  </a:lnTo>
                  <a:lnTo>
                    <a:pt x="107847" y="2005006"/>
                  </a:lnTo>
                  <a:close/>
                </a:path>
                <a:path w="7049134" h="2574290">
                  <a:moveTo>
                    <a:pt x="1431568" y="1092384"/>
                  </a:moveTo>
                  <a:lnTo>
                    <a:pt x="1400782" y="1057517"/>
                  </a:lnTo>
                  <a:lnTo>
                    <a:pt x="1375126" y="1019949"/>
                  </a:lnTo>
                  <a:lnTo>
                    <a:pt x="1354602" y="980170"/>
                  </a:lnTo>
                  <a:lnTo>
                    <a:pt x="1339208" y="938672"/>
                  </a:lnTo>
                  <a:lnTo>
                    <a:pt x="1328946" y="895944"/>
                  </a:lnTo>
                  <a:lnTo>
                    <a:pt x="1323815" y="852477"/>
                  </a:lnTo>
                  <a:lnTo>
                    <a:pt x="1323815" y="808763"/>
                  </a:lnTo>
                  <a:lnTo>
                    <a:pt x="1328946" y="765293"/>
                  </a:lnTo>
                  <a:lnTo>
                    <a:pt x="1339208" y="722556"/>
                  </a:lnTo>
                  <a:lnTo>
                    <a:pt x="1354602" y="681044"/>
                  </a:lnTo>
                  <a:lnTo>
                    <a:pt x="1375126" y="641247"/>
                  </a:lnTo>
                  <a:lnTo>
                    <a:pt x="1400782" y="603656"/>
                  </a:lnTo>
                  <a:lnTo>
                    <a:pt x="1431568" y="568763"/>
                  </a:lnTo>
                  <a:lnTo>
                    <a:pt x="1892578" y="107753"/>
                  </a:lnTo>
                  <a:lnTo>
                    <a:pt x="1927472" y="76966"/>
                  </a:lnTo>
                  <a:lnTo>
                    <a:pt x="1965062" y="51311"/>
                  </a:lnTo>
                  <a:lnTo>
                    <a:pt x="2004859" y="30786"/>
                  </a:lnTo>
                  <a:lnTo>
                    <a:pt x="2046371" y="15393"/>
                  </a:lnTo>
                  <a:lnTo>
                    <a:pt x="2089108" y="5131"/>
                  </a:lnTo>
                  <a:lnTo>
                    <a:pt x="2132579" y="0"/>
                  </a:lnTo>
                  <a:lnTo>
                    <a:pt x="2176293" y="0"/>
                  </a:lnTo>
                  <a:lnTo>
                    <a:pt x="2219759" y="5131"/>
                  </a:lnTo>
                  <a:lnTo>
                    <a:pt x="2262487" y="15393"/>
                  </a:lnTo>
                  <a:lnTo>
                    <a:pt x="2303986" y="30786"/>
                  </a:lnTo>
                  <a:lnTo>
                    <a:pt x="2343765" y="51311"/>
                  </a:lnTo>
                  <a:lnTo>
                    <a:pt x="2381333" y="76966"/>
                  </a:lnTo>
                  <a:lnTo>
                    <a:pt x="2416199" y="107753"/>
                  </a:lnTo>
                  <a:lnTo>
                    <a:pt x="2877209" y="568763"/>
                  </a:lnTo>
                  <a:lnTo>
                    <a:pt x="2908023" y="603656"/>
                  </a:lnTo>
                  <a:lnTo>
                    <a:pt x="2933701" y="641247"/>
                  </a:lnTo>
                  <a:lnTo>
                    <a:pt x="2954243" y="681044"/>
                  </a:lnTo>
                  <a:lnTo>
                    <a:pt x="2969650" y="722556"/>
                  </a:lnTo>
                  <a:lnTo>
                    <a:pt x="2979921" y="765293"/>
                  </a:lnTo>
                  <a:lnTo>
                    <a:pt x="2985057" y="808763"/>
                  </a:lnTo>
                  <a:lnTo>
                    <a:pt x="2985057" y="852477"/>
                  </a:lnTo>
                  <a:lnTo>
                    <a:pt x="2979921" y="895944"/>
                  </a:lnTo>
                  <a:lnTo>
                    <a:pt x="2969650" y="938672"/>
                  </a:lnTo>
                  <a:lnTo>
                    <a:pt x="2954243" y="980170"/>
                  </a:lnTo>
                  <a:lnTo>
                    <a:pt x="2933701" y="1019949"/>
                  </a:lnTo>
                  <a:lnTo>
                    <a:pt x="2908023" y="1057517"/>
                  </a:lnTo>
                  <a:lnTo>
                    <a:pt x="2877209" y="1092384"/>
                  </a:lnTo>
                  <a:lnTo>
                    <a:pt x="2416199" y="1553394"/>
                  </a:lnTo>
                  <a:lnTo>
                    <a:pt x="2381333" y="1584207"/>
                  </a:lnTo>
                  <a:lnTo>
                    <a:pt x="2343765" y="1609885"/>
                  </a:lnTo>
                  <a:lnTo>
                    <a:pt x="2303986" y="1630428"/>
                  </a:lnTo>
                  <a:lnTo>
                    <a:pt x="2262487" y="1645835"/>
                  </a:lnTo>
                  <a:lnTo>
                    <a:pt x="2219759" y="1656106"/>
                  </a:lnTo>
                  <a:lnTo>
                    <a:pt x="2176293" y="1661241"/>
                  </a:lnTo>
                  <a:lnTo>
                    <a:pt x="2132579" y="1661241"/>
                  </a:lnTo>
                  <a:lnTo>
                    <a:pt x="2089108" y="1656106"/>
                  </a:lnTo>
                  <a:lnTo>
                    <a:pt x="2046371" y="1645835"/>
                  </a:lnTo>
                  <a:lnTo>
                    <a:pt x="2004859" y="1630428"/>
                  </a:lnTo>
                  <a:lnTo>
                    <a:pt x="1965062" y="1609885"/>
                  </a:lnTo>
                  <a:lnTo>
                    <a:pt x="1927472" y="1584207"/>
                  </a:lnTo>
                  <a:lnTo>
                    <a:pt x="1892578" y="1553394"/>
                  </a:lnTo>
                  <a:lnTo>
                    <a:pt x="1431568" y="1092384"/>
                  </a:lnTo>
                  <a:close/>
                </a:path>
                <a:path w="7049134" h="2574290">
                  <a:moveTo>
                    <a:pt x="5495314" y="1987099"/>
                  </a:moveTo>
                  <a:lnTo>
                    <a:pt x="5464528" y="1952232"/>
                  </a:lnTo>
                  <a:lnTo>
                    <a:pt x="5438872" y="1914664"/>
                  </a:lnTo>
                  <a:lnTo>
                    <a:pt x="5418348" y="1874885"/>
                  </a:lnTo>
                  <a:lnTo>
                    <a:pt x="5402954" y="1833387"/>
                  </a:lnTo>
                  <a:lnTo>
                    <a:pt x="5392692" y="1790659"/>
                  </a:lnTo>
                  <a:lnTo>
                    <a:pt x="5387561" y="1747192"/>
                  </a:lnTo>
                  <a:lnTo>
                    <a:pt x="5387561" y="1703478"/>
                  </a:lnTo>
                  <a:lnTo>
                    <a:pt x="5392692" y="1660008"/>
                  </a:lnTo>
                  <a:lnTo>
                    <a:pt x="5402954" y="1617271"/>
                  </a:lnTo>
                  <a:lnTo>
                    <a:pt x="5418348" y="1575759"/>
                  </a:lnTo>
                  <a:lnTo>
                    <a:pt x="5438872" y="1535962"/>
                  </a:lnTo>
                  <a:lnTo>
                    <a:pt x="5464528" y="1498371"/>
                  </a:lnTo>
                  <a:lnTo>
                    <a:pt x="5495314" y="1463478"/>
                  </a:lnTo>
                  <a:lnTo>
                    <a:pt x="5956324" y="1002468"/>
                  </a:lnTo>
                  <a:lnTo>
                    <a:pt x="5991191" y="971681"/>
                  </a:lnTo>
                  <a:lnTo>
                    <a:pt x="6028759" y="946026"/>
                  </a:lnTo>
                  <a:lnTo>
                    <a:pt x="6068538" y="925501"/>
                  </a:lnTo>
                  <a:lnTo>
                    <a:pt x="6110036" y="910108"/>
                  </a:lnTo>
                  <a:lnTo>
                    <a:pt x="6152764" y="899846"/>
                  </a:lnTo>
                  <a:lnTo>
                    <a:pt x="6196230" y="894714"/>
                  </a:lnTo>
                  <a:lnTo>
                    <a:pt x="6239944" y="894714"/>
                  </a:lnTo>
                  <a:lnTo>
                    <a:pt x="6283415" y="899846"/>
                  </a:lnTo>
                  <a:lnTo>
                    <a:pt x="6326152" y="910108"/>
                  </a:lnTo>
                  <a:lnTo>
                    <a:pt x="6367664" y="925501"/>
                  </a:lnTo>
                  <a:lnTo>
                    <a:pt x="6407461" y="946026"/>
                  </a:lnTo>
                  <a:lnTo>
                    <a:pt x="6445052" y="971681"/>
                  </a:lnTo>
                  <a:lnTo>
                    <a:pt x="6479945" y="1002468"/>
                  </a:lnTo>
                  <a:lnTo>
                    <a:pt x="6940955" y="1463478"/>
                  </a:lnTo>
                  <a:lnTo>
                    <a:pt x="6971742" y="1498371"/>
                  </a:lnTo>
                  <a:lnTo>
                    <a:pt x="6997397" y="1535962"/>
                  </a:lnTo>
                  <a:lnTo>
                    <a:pt x="7017922" y="1575759"/>
                  </a:lnTo>
                  <a:lnTo>
                    <a:pt x="7033315" y="1617271"/>
                  </a:lnTo>
                  <a:lnTo>
                    <a:pt x="7043577" y="1660008"/>
                  </a:lnTo>
                  <a:lnTo>
                    <a:pt x="7048708" y="1703478"/>
                  </a:lnTo>
                  <a:lnTo>
                    <a:pt x="7048708" y="1747192"/>
                  </a:lnTo>
                  <a:lnTo>
                    <a:pt x="7043577" y="1790659"/>
                  </a:lnTo>
                  <a:lnTo>
                    <a:pt x="7033315" y="1833387"/>
                  </a:lnTo>
                  <a:lnTo>
                    <a:pt x="7017922" y="1874885"/>
                  </a:lnTo>
                  <a:lnTo>
                    <a:pt x="6997397" y="1914664"/>
                  </a:lnTo>
                  <a:lnTo>
                    <a:pt x="6971742" y="1952232"/>
                  </a:lnTo>
                  <a:lnTo>
                    <a:pt x="6940955" y="1987099"/>
                  </a:lnTo>
                  <a:lnTo>
                    <a:pt x="6479945" y="2448109"/>
                  </a:lnTo>
                  <a:lnTo>
                    <a:pt x="6445052" y="2478922"/>
                  </a:lnTo>
                  <a:lnTo>
                    <a:pt x="6407461" y="2504600"/>
                  </a:lnTo>
                  <a:lnTo>
                    <a:pt x="6367664" y="2525143"/>
                  </a:lnTo>
                  <a:lnTo>
                    <a:pt x="6326152" y="2540550"/>
                  </a:lnTo>
                  <a:lnTo>
                    <a:pt x="6283415" y="2550821"/>
                  </a:lnTo>
                  <a:lnTo>
                    <a:pt x="6239944" y="2555956"/>
                  </a:lnTo>
                  <a:lnTo>
                    <a:pt x="6196230" y="2555956"/>
                  </a:lnTo>
                  <a:lnTo>
                    <a:pt x="6152764" y="2550821"/>
                  </a:lnTo>
                  <a:lnTo>
                    <a:pt x="6110036" y="2540550"/>
                  </a:lnTo>
                  <a:lnTo>
                    <a:pt x="6068538" y="2525143"/>
                  </a:lnTo>
                  <a:lnTo>
                    <a:pt x="6028759" y="2504600"/>
                  </a:lnTo>
                  <a:lnTo>
                    <a:pt x="5991191" y="2478922"/>
                  </a:lnTo>
                  <a:lnTo>
                    <a:pt x="5956324" y="2448109"/>
                  </a:lnTo>
                  <a:lnTo>
                    <a:pt x="5495314" y="1987099"/>
                  </a:lnTo>
                  <a:close/>
                </a:path>
              </a:pathLst>
            </a:custGeom>
            <a:ln w="127000">
              <a:solidFill>
                <a:srgbClr val="39AB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11496" y="1898903"/>
              <a:ext cx="5526405" cy="2555875"/>
            </a:xfrm>
            <a:custGeom>
              <a:avLst/>
              <a:gdLst/>
              <a:ahLst/>
              <a:cxnLst/>
              <a:rect l="l" t="t" r="r" b="b"/>
              <a:pathLst>
                <a:path w="5526405" h="2555875">
                  <a:moveTo>
                    <a:pt x="77724" y="872109"/>
                  </a:moveTo>
                  <a:lnTo>
                    <a:pt x="51816" y="872109"/>
                  </a:lnTo>
                  <a:lnTo>
                    <a:pt x="51816" y="898017"/>
                  </a:lnTo>
                  <a:lnTo>
                    <a:pt x="77724" y="898017"/>
                  </a:lnTo>
                  <a:lnTo>
                    <a:pt x="77724" y="872109"/>
                  </a:lnTo>
                  <a:close/>
                </a:path>
                <a:path w="5526405" h="2555875">
                  <a:moveTo>
                    <a:pt x="77724" y="820293"/>
                  </a:moveTo>
                  <a:lnTo>
                    <a:pt x="51816" y="820293"/>
                  </a:lnTo>
                  <a:lnTo>
                    <a:pt x="51816" y="846201"/>
                  </a:lnTo>
                  <a:lnTo>
                    <a:pt x="77724" y="846201"/>
                  </a:lnTo>
                  <a:lnTo>
                    <a:pt x="77724" y="820293"/>
                  </a:lnTo>
                  <a:close/>
                </a:path>
                <a:path w="5526405" h="2555875">
                  <a:moveTo>
                    <a:pt x="77724" y="768477"/>
                  </a:moveTo>
                  <a:lnTo>
                    <a:pt x="51816" y="768477"/>
                  </a:lnTo>
                  <a:lnTo>
                    <a:pt x="51816" y="794385"/>
                  </a:lnTo>
                  <a:lnTo>
                    <a:pt x="77724" y="794385"/>
                  </a:lnTo>
                  <a:lnTo>
                    <a:pt x="77724" y="768477"/>
                  </a:lnTo>
                  <a:close/>
                </a:path>
                <a:path w="5526405" h="2555875">
                  <a:moveTo>
                    <a:pt x="77724" y="716661"/>
                  </a:moveTo>
                  <a:lnTo>
                    <a:pt x="51816" y="716661"/>
                  </a:lnTo>
                  <a:lnTo>
                    <a:pt x="51816" y="742569"/>
                  </a:lnTo>
                  <a:lnTo>
                    <a:pt x="77724" y="742569"/>
                  </a:lnTo>
                  <a:lnTo>
                    <a:pt x="77724" y="716661"/>
                  </a:lnTo>
                  <a:close/>
                </a:path>
                <a:path w="5526405" h="2555875">
                  <a:moveTo>
                    <a:pt x="77724" y="664845"/>
                  </a:moveTo>
                  <a:lnTo>
                    <a:pt x="51816" y="664845"/>
                  </a:lnTo>
                  <a:lnTo>
                    <a:pt x="51816" y="690753"/>
                  </a:lnTo>
                  <a:lnTo>
                    <a:pt x="77724" y="690753"/>
                  </a:lnTo>
                  <a:lnTo>
                    <a:pt x="77724" y="664845"/>
                  </a:lnTo>
                  <a:close/>
                </a:path>
                <a:path w="5526405" h="2555875">
                  <a:moveTo>
                    <a:pt x="77724" y="613029"/>
                  </a:moveTo>
                  <a:lnTo>
                    <a:pt x="51816" y="613029"/>
                  </a:lnTo>
                  <a:lnTo>
                    <a:pt x="51816" y="638937"/>
                  </a:lnTo>
                  <a:lnTo>
                    <a:pt x="77724" y="638937"/>
                  </a:lnTo>
                  <a:lnTo>
                    <a:pt x="77724" y="613029"/>
                  </a:lnTo>
                  <a:close/>
                </a:path>
                <a:path w="5526405" h="2555875">
                  <a:moveTo>
                    <a:pt x="77724" y="561213"/>
                  </a:moveTo>
                  <a:lnTo>
                    <a:pt x="51816" y="561213"/>
                  </a:lnTo>
                  <a:lnTo>
                    <a:pt x="51816" y="587121"/>
                  </a:lnTo>
                  <a:lnTo>
                    <a:pt x="77724" y="587121"/>
                  </a:lnTo>
                  <a:lnTo>
                    <a:pt x="77724" y="561213"/>
                  </a:lnTo>
                  <a:close/>
                </a:path>
                <a:path w="5526405" h="2555875">
                  <a:moveTo>
                    <a:pt x="77724" y="509397"/>
                  </a:moveTo>
                  <a:lnTo>
                    <a:pt x="51816" y="509397"/>
                  </a:lnTo>
                  <a:lnTo>
                    <a:pt x="51816" y="535305"/>
                  </a:lnTo>
                  <a:lnTo>
                    <a:pt x="77724" y="535305"/>
                  </a:lnTo>
                  <a:lnTo>
                    <a:pt x="77724" y="509397"/>
                  </a:lnTo>
                  <a:close/>
                </a:path>
                <a:path w="5526405" h="2555875">
                  <a:moveTo>
                    <a:pt x="77724" y="457581"/>
                  </a:moveTo>
                  <a:lnTo>
                    <a:pt x="51816" y="457581"/>
                  </a:lnTo>
                  <a:lnTo>
                    <a:pt x="51816" y="483489"/>
                  </a:lnTo>
                  <a:lnTo>
                    <a:pt x="77724" y="483489"/>
                  </a:lnTo>
                  <a:lnTo>
                    <a:pt x="77724" y="457581"/>
                  </a:lnTo>
                  <a:close/>
                </a:path>
                <a:path w="5526405" h="2555875">
                  <a:moveTo>
                    <a:pt x="77724" y="405765"/>
                  </a:moveTo>
                  <a:lnTo>
                    <a:pt x="51816" y="405765"/>
                  </a:lnTo>
                  <a:lnTo>
                    <a:pt x="51816" y="431673"/>
                  </a:lnTo>
                  <a:lnTo>
                    <a:pt x="77724" y="431673"/>
                  </a:lnTo>
                  <a:lnTo>
                    <a:pt x="77724" y="405765"/>
                  </a:lnTo>
                  <a:close/>
                </a:path>
                <a:path w="5526405" h="2555875">
                  <a:moveTo>
                    <a:pt x="77724" y="353949"/>
                  </a:moveTo>
                  <a:lnTo>
                    <a:pt x="51816" y="353949"/>
                  </a:lnTo>
                  <a:lnTo>
                    <a:pt x="51816" y="379857"/>
                  </a:lnTo>
                  <a:lnTo>
                    <a:pt x="77724" y="379857"/>
                  </a:lnTo>
                  <a:lnTo>
                    <a:pt x="77724" y="353949"/>
                  </a:lnTo>
                  <a:close/>
                </a:path>
                <a:path w="5526405" h="2555875">
                  <a:moveTo>
                    <a:pt x="77724" y="302133"/>
                  </a:moveTo>
                  <a:lnTo>
                    <a:pt x="51816" y="302133"/>
                  </a:lnTo>
                  <a:lnTo>
                    <a:pt x="51816" y="328041"/>
                  </a:lnTo>
                  <a:lnTo>
                    <a:pt x="77724" y="328041"/>
                  </a:lnTo>
                  <a:lnTo>
                    <a:pt x="77724" y="302133"/>
                  </a:lnTo>
                  <a:close/>
                </a:path>
                <a:path w="5526405" h="2555875">
                  <a:moveTo>
                    <a:pt x="77724" y="250317"/>
                  </a:moveTo>
                  <a:lnTo>
                    <a:pt x="51816" y="250317"/>
                  </a:lnTo>
                  <a:lnTo>
                    <a:pt x="51816" y="276225"/>
                  </a:lnTo>
                  <a:lnTo>
                    <a:pt x="77724" y="276225"/>
                  </a:lnTo>
                  <a:lnTo>
                    <a:pt x="77724" y="250317"/>
                  </a:lnTo>
                  <a:close/>
                </a:path>
                <a:path w="5526405" h="2555875">
                  <a:moveTo>
                    <a:pt x="77724" y="198501"/>
                  </a:moveTo>
                  <a:lnTo>
                    <a:pt x="51816" y="198501"/>
                  </a:lnTo>
                  <a:lnTo>
                    <a:pt x="51816" y="224409"/>
                  </a:lnTo>
                  <a:lnTo>
                    <a:pt x="77724" y="224409"/>
                  </a:lnTo>
                  <a:lnTo>
                    <a:pt x="77724" y="198501"/>
                  </a:lnTo>
                  <a:close/>
                </a:path>
                <a:path w="5526405" h="2555875">
                  <a:moveTo>
                    <a:pt x="77724" y="146685"/>
                  </a:moveTo>
                  <a:lnTo>
                    <a:pt x="51816" y="146685"/>
                  </a:lnTo>
                  <a:lnTo>
                    <a:pt x="51816" y="172593"/>
                  </a:lnTo>
                  <a:lnTo>
                    <a:pt x="77724" y="172593"/>
                  </a:lnTo>
                  <a:lnTo>
                    <a:pt x="77724" y="146685"/>
                  </a:lnTo>
                  <a:close/>
                </a:path>
                <a:path w="5526405" h="2555875">
                  <a:moveTo>
                    <a:pt x="129540" y="64770"/>
                  </a:moveTo>
                  <a:lnTo>
                    <a:pt x="124447" y="39547"/>
                  </a:lnTo>
                  <a:lnTo>
                    <a:pt x="110578" y="18961"/>
                  </a:lnTo>
                  <a:lnTo>
                    <a:pt x="89992" y="5092"/>
                  </a:lnTo>
                  <a:lnTo>
                    <a:pt x="64770" y="0"/>
                  </a:lnTo>
                  <a:lnTo>
                    <a:pt x="39535" y="5092"/>
                  </a:lnTo>
                  <a:lnTo>
                    <a:pt x="18948" y="18961"/>
                  </a:lnTo>
                  <a:lnTo>
                    <a:pt x="5080" y="39547"/>
                  </a:lnTo>
                  <a:lnTo>
                    <a:pt x="0" y="64770"/>
                  </a:lnTo>
                  <a:lnTo>
                    <a:pt x="5080" y="90004"/>
                  </a:lnTo>
                  <a:lnTo>
                    <a:pt x="18948" y="110591"/>
                  </a:lnTo>
                  <a:lnTo>
                    <a:pt x="39535" y="124460"/>
                  </a:lnTo>
                  <a:lnTo>
                    <a:pt x="64770" y="129540"/>
                  </a:lnTo>
                  <a:lnTo>
                    <a:pt x="89992" y="124460"/>
                  </a:lnTo>
                  <a:lnTo>
                    <a:pt x="95453" y="120777"/>
                  </a:lnTo>
                  <a:lnTo>
                    <a:pt x="110578" y="110591"/>
                  </a:lnTo>
                  <a:lnTo>
                    <a:pt x="121170" y="94869"/>
                  </a:lnTo>
                  <a:lnTo>
                    <a:pt x="124447" y="90004"/>
                  </a:lnTo>
                  <a:lnTo>
                    <a:pt x="128689" y="68961"/>
                  </a:lnTo>
                  <a:lnTo>
                    <a:pt x="129540" y="64770"/>
                  </a:lnTo>
                  <a:close/>
                </a:path>
                <a:path w="5526405" h="2555875">
                  <a:moveTo>
                    <a:pt x="1409827" y="1773174"/>
                  </a:moveTo>
                  <a:lnTo>
                    <a:pt x="1409700" y="1747266"/>
                  </a:lnTo>
                  <a:lnTo>
                    <a:pt x="1383792" y="1747266"/>
                  </a:lnTo>
                  <a:lnTo>
                    <a:pt x="1383919" y="1773174"/>
                  </a:lnTo>
                  <a:lnTo>
                    <a:pt x="1409827" y="1773174"/>
                  </a:lnTo>
                  <a:close/>
                </a:path>
                <a:path w="5526405" h="2555875">
                  <a:moveTo>
                    <a:pt x="1409954" y="1824990"/>
                  </a:moveTo>
                  <a:lnTo>
                    <a:pt x="1409827" y="1799082"/>
                  </a:lnTo>
                  <a:lnTo>
                    <a:pt x="1383919" y="1799082"/>
                  </a:lnTo>
                  <a:lnTo>
                    <a:pt x="1384046" y="1824990"/>
                  </a:lnTo>
                  <a:lnTo>
                    <a:pt x="1409954" y="1824990"/>
                  </a:lnTo>
                  <a:close/>
                </a:path>
                <a:path w="5526405" h="2555875">
                  <a:moveTo>
                    <a:pt x="1410081" y="1876806"/>
                  </a:moveTo>
                  <a:lnTo>
                    <a:pt x="1409954" y="1850898"/>
                  </a:lnTo>
                  <a:lnTo>
                    <a:pt x="1384046" y="1850898"/>
                  </a:lnTo>
                  <a:lnTo>
                    <a:pt x="1384173" y="1876806"/>
                  </a:lnTo>
                  <a:lnTo>
                    <a:pt x="1410081" y="1876806"/>
                  </a:lnTo>
                  <a:close/>
                </a:path>
                <a:path w="5526405" h="2555875">
                  <a:moveTo>
                    <a:pt x="1410208" y="1928622"/>
                  </a:moveTo>
                  <a:lnTo>
                    <a:pt x="1410081" y="1902714"/>
                  </a:lnTo>
                  <a:lnTo>
                    <a:pt x="1384173" y="1902714"/>
                  </a:lnTo>
                  <a:lnTo>
                    <a:pt x="1384300" y="1928622"/>
                  </a:lnTo>
                  <a:lnTo>
                    <a:pt x="1410208" y="1928622"/>
                  </a:lnTo>
                  <a:close/>
                </a:path>
                <a:path w="5526405" h="2555875">
                  <a:moveTo>
                    <a:pt x="1410335" y="1980438"/>
                  </a:moveTo>
                  <a:lnTo>
                    <a:pt x="1410208" y="1954530"/>
                  </a:lnTo>
                  <a:lnTo>
                    <a:pt x="1384300" y="1954530"/>
                  </a:lnTo>
                  <a:lnTo>
                    <a:pt x="1384427" y="1980438"/>
                  </a:lnTo>
                  <a:lnTo>
                    <a:pt x="1410335" y="1980438"/>
                  </a:lnTo>
                  <a:close/>
                </a:path>
                <a:path w="5526405" h="2555875">
                  <a:moveTo>
                    <a:pt x="1410449" y="2006346"/>
                  </a:moveTo>
                  <a:lnTo>
                    <a:pt x="1384554" y="2006346"/>
                  </a:lnTo>
                  <a:lnTo>
                    <a:pt x="1384554" y="2032254"/>
                  </a:lnTo>
                  <a:lnTo>
                    <a:pt x="1410449" y="2032254"/>
                  </a:lnTo>
                  <a:lnTo>
                    <a:pt x="1410449" y="2006346"/>
                  </a:lnTo>
                  <a:close/>
                </a:path>
                <a:path w="5526405" h="2555875">
                  <a:moveTo>
                    <a:pt x="1410576" y="2058162"/>
                  </a:moveTo>
                  <a:lnTo>
                    <a:pt x="1384681" y="2058162"/>
                  </a:lnTo>
                  <a:lnTo>
                    <a:pt x="1384681" y="2084070"/>
                  </a:lnTo>
                  <a:lnTo>
                    <a:pt x="1410576" y="2084070"/>
                  </a:lnTo>
                  <a:lnTo>
                    <a:pt x="1410576" y="2058162"/>
                  </a:lnTo>
                  <a:close/>
                </a:path>
                <a:path w="5526405" h="2555875">
                  <a:moveTo>
                    <a:pt x="1410703" y="2109978"/>
                  </a:moveTo>
                  <a:lnTo>
                    <a:pt x="1384808" y="2109978"/>
                  </a:lnTo>
                  <a:lnTo>
                    <a:pt x="1384808" y="2135886"/>
                  </a:lnTo>
                  <a:lnTo>
                    <a:pt x="1410703" y="2135886"/>
                  </a:lnTo>
                  <a:lnTo>
                    <a:pt x="1410703" y="2109978"/>
                  </a:lnTo>
                  <a:close/>
                </a:path>
                <a:path w="5526405" h="2555875">
                  <a:moveTo>
                    <a:pt x="1410843" y="2161794"/>
                  </a:moveTo>
                  <a:lnTo>
                    <a:pt x="1384935" y="2161794"/>
                  </a:lnTo>
                  <a:lnTo>
                    <a:pt x="1384935" y="2187702"/>
                  </a:lnTo>
                  <a:lnTo>
                    <a:pt x="1410843" y="2187702"/>
                  </a:lnTo>
                  <a:lnTo>
                    <a:pt x="1410843" y="2161794"/>
                  </a:lnTo>
                  <a:close/>
                </a:path>
                <a:path w="5526405" h="2555875">
                  <a:moveTo>
                    <a:pt x="1411097" y="2239518"/>
                  </a:moveTo>
                  <a:lnTo>
                    <a:pt x="1410970" y="2213610"/>
                  </a:lnTo>
                  <a:lnTo>
                    <a:pt x="1385062" y="2213610"/>
                  </a:lnTo>
                  <a:lnTo>
                    <a:pt x="1385189" y="2239518"/>
                  </a:lnTo>
                  <a:lnTo>
                    <a:pt x="1411097" y="2239518"/>
                  </a:lnTo>
                  <a:close/>
                </a:path>
                <a:path w="5526405" h="2555875">
                  <a:moveTo>
                    <a:pt x="1411224" y="2291334"/>
                  </a:moveTo>
                  <a:lnTo>
                    <a:pt x="1411097" y="2265426"/>
                  </a:lnTo>
                  <a:lnTo>
                    <a:pt x="1385189" y="2265426"/>
                  </a:lnTo>
                  <a:lnTo>
                    <a:pt x="1385316" y="2291334"/>
                  </a:lnTo>
                  <a:lnTo>
                    <a:pt x="1411224" y="2291334"/>
                  </a:lnTo>
                  <a:close/>
                </a:path>
                <a:path w="5526405" h="2555875">
                  <a:moveTo>
                    <a:pt x="1411351" y="2343150"/>
                  </a:moveTo>
                  <a:lnTo>
                    <a:pt x="1411224" y="2317242"/>
                  </a:lnTo>
                  <a:lnTo>
                    <a:pt x="1385316" y="2317242"/>
                  </a:lnTo>
                  <a:lnTo>
                    <a:pt x="1385443" y="2343150"/>
                  </a:lnTo>
                  <a:lnTo>
                    <a:pt x="1411351" y="2343150"/>
                  </a:lnTo>
                  <a:close/>
                </a:path>
                <a:path w="5526405" h="2555875">
                  <a:moveTo>
                    <a:pt x="1411478" y="2394966"/>
                  </a:moveTo>
                  <a:lnTo>
                    <a:pt x="1411351" y="2369058"/>
                  </a:lnTo>
                  <a:lnTo>
                    <a:pt x="1385443" y="2369058"/>
                  </a:lnTo>
                  <a:lnTo>
                    <a:pt x="1385570" y="2394966"/>
                  </a:lnTo>
                  <a:lnTo>
                    <a:pt x="1411478" y="2394966"/>
                  </a:lnTo>
                  <a:close/>
                </a:path>
                <a:path w="5526405" h="2555875">
                  <a:moveTo>
                    <a:pt x="1463548" y="2490470"/>
                  </a:moveTo>
                  <a:lnTo>
                    <a:pt x="1459877" y="2472690"/>
                  </a:lnTo>
                  <a:lnTo>
                    <a:pt x="1458366" y="2465324"/>
                  </a:lnTo>
                  <a:lnTo>
                    <a:pt x="1445780" y="2446782"/>
                  </a:lnTo>
                  <a:lnTo>
                    <a:pt x="1444434" y="2444788"/>
                  </a:lnTo>
                  <a:lnTo>
                    <a:pt x="1423822" y="2430970"/>
                  </a:lnTo>
                  <a:lnTo>
                    <a:pt x="1411605" y="2428532"/>
                  </a:lnTo>
                  <a:lnTo>
                    <a:pt x="1411605" y="2425954"/>
                  </a:lnTo>
                  <a:lnTo>
                    <a:pt x="1411605" y="2420874"/>
                  </a:lnTo>
                  <a:lnTo>
                    <a:pt x="1385697" y="2420874"/>
                  </a:lnTo>
                  <a:lnTo>
                    <a:pt x="1385697" y="2428583"/>
                  </a:lnTo>
                  <a:lnTo>
                    <a:pt x="1373416" y="2431059"/>
                  </a:lnTo>
                  <a:lnTo>
                    <a:pt x="1352842" y="2444978"/>
                  </a:lnTo>
                  <a:lnTo>
                    <a:pt x="1339011" y="2465603"/>
                  </a:lnTo>
                  <a:lnTo>
                    <a:pt x="1334008" y="2490851"/>
                  </a:lnTo>
                  <a:lnTo>
                    <a:pt x="1339176" y="2516060"/>
                  </a:lnTo>
                  <a:lnTo>
                    <a:pt x="1353121" y="2536609"/>
                  </a:lnTo>
                  <a:lnTo>
                    <a:pt x="1373720" y="2550439"/>
                  </a:lnTo>
                  <a:lnTo>
                    <a:pt x="1398905" y="2555494"/>
                  </a:lnTo>
                  <a:lnTo>
                    <a:pt x="1424127" y="2550325"/>
                  </a:lnTo>
                  <a:lnTo>
                    <a:pt x="1444701" y="2536367"/>
                  </a:lnTo>
                  <a:lnTo>
                    <a:pt x="1458531" y="2515730"/>
                  </a:lnTo>
                  <a:lnTo>
                    <a:pt x="1463497" y="2490724"/>
                  </a:lnTo>
                  <a:lnTo>
                    <a:pt x="1463548" y="2490470"/>
                  </a:lnTo>
                  <a:close/>
                </a:path>
                <a:path w="5526405" h="2555875">
                  <a:moveTo>
                    <a:pt x="2743200" y="872109"/>
                  </a:moveTo>
                  <a:lnTo>
                    <a:pt x="2717292" y="872109"/>
                  </a:lnTo>
                  <a:lnTo>
                    <a:pt x="2717292" y="898017"/>
                  </a:lnTo>
                  <a:lnTo>
                    <a:pt x="2743200" y="898017"/>
                  </a:lnTo>
                  <a:lnTo>
                    <a:pt x="2743200" y="872109"/>
                  </a:lnTo>
                  <a:close/>
                </a:path>
                <a:path w="5526405" h="2555875">
                  <a:moveTo>
                    <a:pt x="2743200" y="820293"/>
                  </a:moveTo>
                  <a:lnTo>
                    <a:pt x="2717292" y="820293"/>
                  </a:lnTo>
                  <a:lnTo>
                    <a:pt x="2717292" y="846201"/>
                  </a:lnTo>
                  <a:lnTo>
                    <a:pt x="2743200" y="846201"/>
                  </a:lnTo>
                  <a:lnTo>
                    <a:pt x="2743200" y="820293"/>
                  </a:lnTo>
                  <a:close/>
                </a:path>
                <a:path w="5526405" h="2555875">
                  <a:moveTo>
                    <a:pt x="2743200" y="768477"/>
                  </a:moveTo>
                  <a:lnTo>
                    <a:pt x="2717292" y="768477"/>
                  </a:lnTo>
                  <a:lnTo>
                    <a:pt x="2717292" y="794385"/>
                  </a:lnTo>
                  <a:lnTo>
                    <a:pt x="2743200" y="794385"/>
                  </a:lnTo>
                  <a:lnTo>
                    <a:pt x="2743200" y="768477"/>
                  </a:lnTo>
                  <a:close/>
                </a:path>
                <a:path w="5526405" h="2555875">
                  <a:moveTo>
                    <a:pt x="2743200" y="716661"/>
                  </a:moveTo>
                  <a:lnTo>
                    <a:pt x="2717292" y="716661"/>
                  </a:lnTo>
                  <a:lnTo>
                    <a:pt x="2717292" y="742569"/>
                  </a:lnTo>
                  <a:lnTo>
                    <a:pt x="2743200" y="742569"/>
                  </a:lnTo>
                  <a:lnTo>
                    <a:pt x="2743200" y="716661"/>
                  </a:lnTo>
                  <a:close/>
                </a:path>
                <a:path w="5526405" h="2555875">
                  <a:moveTo>
                    <a:pt x="2743200" y="664845"/>
                  </a:moveTo>
                  <a:lnTo>
                    <a:pt x="2717292" y="664845"/>
                  </a:lnTo>
                  <a:lnTo>
                    <a:pt x="2717292" y="690753"/>
                  </a:lnTo>
                  <a:lnTo>
                    <a:pt x="2743200" y="690753"/>
                  </a:lnTo>
                  <a:lnTo>
                    <a:pt x="2743200" y="664845"/>
                  </a:lnTo>
                  <a:close/>
                </a:path>
                <a:path w="5526405" h="2555875">
                  <a:moveTo>
                    <a:pt x="2743200" y="613029"/>
                  </a:moveTo>
                  <a:lnTo>
                    <a:pt x="2717292" y="613029"/>
                  </a:lnTo>
                  <a:lnTo>
                    <a:pt x="2717292" y="638937"/>
                  </a:lnTo>
                  <a:lnTo>
                    <a:pt x="2743200" y="638937"/>
                  </a:lnTo>
                  <a:lnTo>
                    <a:pt x="2743200" y="613029"/>
                  </a:lnTo>
                  <a:close/>
                </a:path>
                <a:path w="5526405" h="2555875">
                  <a:moveTo>
                    <a:pt x="2743200" y="561213"/>
                  </a:moveTo>
                  <a:lnTo>
                    <a:pt x="2717292" y="561213"/>
                  </a:lnTo>
                  <a:lnTo>
                    <a:pt x="2717292" y="587121"/>
                  </a:lnTo>
                  <a:lnTo>
                    <a:pt x="2743200" y="587121"/>
                  </a:lnTo>
                  <a:lnTo>
                    <a:pt x="2743200" y="561213"/>
                  </a:lnTo>
                  <a:close/>
                </a:path>
                <a:path w="5526405" h="2555875">
                  <a:moveTo>
                    <a:pt x="2743200" y="509397"/>
                  </a:moveTo>
                  <a:lnTo>
                    <a:pt x="2717292" y="509397"/>
                  </a:lnTo>
                  <a:lnTo>
                    <a:pt x="2717292" y="535305"/>
                  </a:lnTo>
                  <a:lnTo>
                    <a:pt x="2743200" y="535305"/>
                  </a:lnTo>
                  <a:lnTo>
                    <a:pt x="2743200" y="509397"/>
                  </a:lnTo>
                  <a:close/>
                </a:path>
                <a:path w="5526405" h="2555875">
                  <a:moveTo>
                    <a:pt x="2743200" y="457581"/>
                  </a:moveTo>
                  <a:lnTo>
                    <a:pt x="2717292" y="457581"/>
                  </a:lnTo>
                  <a:lnTo>
                    <a:pt x="2717292" y="483489"/>
                  </a:lnTo>
                  <a:lnTo>
                    <a:pt x="2743200" y="483489"/>
                  </a:lnTo>
                  <a:lnTo>
                    <a:pt x="2743200" y="457581"/>
                  </a:lnTo>
                  <a:close/>
                </a:path>
                <a:path w="5526405" h="2555875">
                  <a:moveTo>
                    <a:pt x="2743200" y="405765"/>
                  </a:moveTo>
                  <a:lnTo>
                    <a:pt x="2717292" y="405765"/>
                  </a:lnTo>
                  <a:lnTo>
                    <a:pt x="2717292" y="431673"/>
                  </a:lnTo>
                  <a:lnTo>
                    <a:pt x="2743200" y="431673"/>
                  </a:lnTo>
                  <a:lnTo>
                    <a:pt x="2743200" y="405765"/>
                  </a:lnTo>
                  <a:close/>
                </a:path>
                <a:path w="5526405" h="2555875">
                  <a:moveTo>
                    <a:pt x="2743200" y="353949"/>
                  </a:moveTo>
                  <a:lnTo>
                    <a:pt x="2717292" y="353949"/>
                  </a:lnTo>
                  <a:lnTo>
                    <a:pt x="2717292" y="379857"/>
                  </a:lnTo>
                  <a:lnTo>
                    <a:pt x="2743200" y="379857"/>
                  </a:lnTo>
                  <a:lnTo>
                    <a:pt x="2743200" y="353949"/>
                  </a:lnTo>
                  <a:close/>
                </a:path>
                <a:path w="5526405" h="2555875">
                  <a:moveTo>
                    <a:pt x="2743200" y="302133"/>
                  </a:moveTo>
                  <a:lnTo>
                    <a:pt x="2717292" y="302133"/>
                  </a:lnTo>
                  <a:lnTo>
                    <a:pt x="2717292" y="328041"/>
                  </a:lnTo>
                  <a:lnTo>
                    <a:pt x="2743200" y="328041"/>
                  </a:lnTo>
                  <a:lnTo>
                    <a:pt x="2743200" y="302133"/>
                  </a:lnTo>
                  <a:close/>
                </a:path>
                <a:path w="5526405" h="2555875">
                  <a:moveTo>
                    <a:pt x="2743200" y="250317"/>
                  </a:moveTo>
                  <a:lnTo>
                    <a:pt x="2717292" y="250317"/>
                  </a:lnTo>
                  <a:lnTo>
                    <a:pt x="2717292" y="276225"/>
                  </a:lnTo>
                  <a:lnTo>
                    <a:pt x="2743200" y="276225"/>
                  </a:lnTo>
                  <a:lnTo>
                    <a:pt x="2743200" y="250317"/>
                  </a:lnTo>
                  <a:close/>
                </a:path>
                <a:path w="5526405" h="2555875">
                  <a:moveTo>
                    <a:pt x="2743200" y="198501"/>
                  </a:moveTo>
                  <a:lnTo>
                    <a:pt x="2717292" y="198501"/>
                  </a:lnTo>
                  <a:lnTo>
                    <a:pt x="2717292" y="224409"/>
                  </a:lnTo>
                  <a:lnTo>
                    <a:pt x="2743200" y="224409"/>
                  </a:lnTo>
                  <a:lnTo>
                    <a:pt x="2743200" y="198501"/>
                  </a:lnTo>
                  <a:close/>
                </a:path>
                <a:path w="5526405" h="2555875">
                  <a:moveTo>
                    <a:pt x="2743200" y="146685"/>
                  </a:moveTo>
                  <a:lnTo>
                    <a:pt x="2717292" y="146685"/>
                  </a:lnTo>
                  <a:lnTo>
                    <a:pt x="2717292" y="172593"/>
                  </a:lnTo>
                  <a:lnTo>
                    <a:pt x="2743200" y="172593"/>
                  </a:lnTo>
                  <a:lnTo>
                    <a:pt x="2743200" y="146685"/>
                  </a:lnTo>
                  <a:close/>
                </a:path>
                <a:path w="5526405" h="2555875">
                  <a:moveTo>
                    <a:pt x="2795016" y="64770"/>
                  </a:moveTo>
                  <a:lnTo>
                    <a:pt x="2789923" y="39547"/>
                  </a:lnTo>
                  <a:lnTo>
                    <a:pt x="2776055" y="18961"/>
                  </a:lnTo>
                  <a:lnTo>
                    <a:pt x="2755468" y="5092"/>
                  </a:lnTo>
                  <a:lnTo>
                    <a:pt x="2730246" y="0"/>
                  </a:lnTo>
                  <a:lnTo>
                    <a:pt x="2705011" y="5092"/>
                  </a:lnTo>
                  <a:lnTo>
                    <a:pt x="2684424" y="18961"/>
                  </a:lnTo>
                  <a:lnTo>
                    <a:pt x="2670556" y="39547"/>
                  </a:lnTo>
                  <a:lnTo>
                    <a:pt x="2665476" y="64770"/>
                  </a:lnTo>
                  <a:lnTo>
                    <a:pt x="2670556" y="90004"/>
                  </a:lnTo>
                  <a:lnTo>
                    <a:pt x="2684424" y="110591"/>
                  </a:lnTo>
                  <a:lnTo>
                    <a:pt x="2705011" y="124460"/>
                  </a:lnTo>
                  <a:lnTo>
                    <a:pt x="2730246" y="129540"/>
                  </a:lnTo>
                  <a:lnTo>
                    <a:pt x="2755468" y="124460"/>
                  </a:lnTo>
                  <a:lnTo>
                    <a:pt x="2760929" y="120777"/>
                  </a:lnTo>
                  <a:lnTo>
                    <a:pt x="2776055" y="110591"/>
                  </a:lnTo>
                  <a:lnTo>
                    <a:pt x="2786646" y="94869"/>
                  </a:lnTo>
                  <a:lnTo>
                    <a:pt x="2789923" y="90004"/>
                  </a:lnTo>
                  <a:lnTo>
                    <a:pt x="2794165" y="68961"/>
                  </a:lnTo>
                  <a:lnTo>
                    <a:pt x="2795016" y="64770"/>
                  </a:lnTo>
                  <a:close/>
                </a:path>
                <a:path w="5526405" h="2555875">
                  <a:moveTo>
                    <a:pt x="4094988" y="2344674"/>
                  </a:moveTo>
                  <a:lnTo>
                    <a:pt x="4069080" y="2344674"/>
                  </a:lnTo>
                  <a:lnTo>
                    <a:pt x="4069080" y="2370582"/>
                  </a:lnTo>
                  <a:lnTo>
                    <a:pt x="4094988" y="2370582"/>
                  </a:lnTo>
                  <a:lnTo>
                    <a:pt x="4094988" y="2344674"/>
                  </a:lnTo>
                  <a:close/>
                </a:path>
                <a:path w="5526405" h="2555875">
                  <a:moveTo>
                    <a:pt x="4094988" y="2292858"/>
                  </a:moveTo>
                  <a:lnTo>
                    <a:pt x="4069080" y="2292858"/>
                  </a:lnTo>
                  <a:lnTo>
                    <a:pt x="4069080" y="2318766"/>
                  </a:lnTo>
                  <a:lnTo>
                    <a:pt x="4094988" y="2318766"/>
                  </a:lnTo>
                  <a:lnTo>
                    <a:pt x="4094988" y="2292858"/>
                  </a:lnTo>
                  <a:close/>
                </a:path>
                <a:path w="5526405" h="2555875">
                  <a:moveTo>
                    <a:pt x="4094988" y="2241042"/>
                  </a:moveTo>
                  <a:lnTo>
                    <a:pt x="4069080" y="2241042"/>
                  </a:lnTo>
                  <a:lnTo>
                    <a:pt x="4069080" y="2266950"/>
                  </a:lnTo>
                  <a:lnTo>
                    <a:pt x="4094988" y="2266950"/>
                  </a:lnTo>
                  <a:lnTo>
                    <a:pt x="4094988" y="2241042"/>
                  </a:lnTo>
                  <a:close/>
                </a:path>
                <a:path w="5526405" h="2555875">
                  <a:moveTo>
                    <a:pt x="4094988" y="2189226"/>
                  </a:moveTo>
                  <a:lnTo>
                    <a:pt x="4069080" y="2189226"/>
                  </a:lnTo>
                  <a:lnTo>
                    <a:pt x="4069080" y="2215134"/>
                  </a:lnTo>
                  <a:lnTo>
                    <a:pt x="4094988" y="2215134"/>
                  </a:lnTo>
                  <a:lnTo>
                    <a:pt x="4094988" y="2189226"/>
                  </a:lnTo>
                  <a:close/>
                </a:path>
                <a:path w="5526405" h="2555875">
                  <a:moveTo>
                    <a:pt x="4094988" y="2137410"/>
                  </a:moveTo>
                  <a:lnTo>
                    <a:pt x="4069080" y="2137410"/>
                  </a:lnTo>
                  <a:lnTo>
                    <a:pt x="4069080" y="2163318"/>
                  </a:lnTo>
                  <a:lnTo>
                    <a:pt x="4094988" y="2163318"/>
                  </a:lnTo>
                  <a:lnTo>
                    <a:pt x="4094988" y="2137410"/>
                  </a:lnTo>
                  <a:close/>
                </a:path>
                <a:path w="5526405" h="2555875">
                  <a:moveTo>
                    <a:pt x="4094988" y="2085594"/>
                  </a:moveTo>
                  <a:lnTo>
                    <a:pt x="4069080" y="2085594"/>
                  </a:lnTo>
                  <a:lnTo>
                    <a:pt x="4069080" y="2111502"/>
                  </a:lnTo>
                  <a:lnTo>
                    <a:pt x="4094988" y="2111502"/>
                  </a:lnTo>
                  <a:lnTo>
                    <a:pt x="4094988" y="2085594"/>
                  </a:lnTo>
                  <a:close/>
                </a:path>
                <a:path w="5526405" h="2555875">
                  <a:moveTo>
                    <a:pt x="4094988" y="2033778"/>
                  </a:moveTo>
                  <a:lnTo>
                    <a:pt x="4069080" y="2033778"/>
                  </a:lnTo>
                  <a:lnTo>
                    <a:pt x="4069080" y="2059686"/>
                  </a:lnTo>
                  <a:lnTo>
                    <a:pt x="4094988" y="2059686"/>
                  </a:lnTo>
                  <a:lnTo>
                    <a:pt x="4094988" y="2033778"/>
                  </a:lnTo>
                  <a:close/>
                </a:path>
                <a:path w="5526405" h="2555875">
                  <a:moveTo>
                    <a:pt x="4094988" y="1981962"/>
                  </a:moveTo>
                  <a:lnTo>
                    <a:pt x="4069080" y="1981962"/>
                  </a:lnTo>
                  <a:lnTo>
                    <a:pt x="4069080" y="2007870"/>
                  </a:lnTo>
                  <a:lnTo>
                    <a:pt x="4094988" y="2007870"/>
                  </a:lnTo>
                  <a:lnTo>
                    <a:pt x="4094988" y="1981962"/>
                  </a:lnTo>
                  <a:close/>
                </a:path>
                <a:path w="5526405" h="2555875">
                  <a:moveTo>
                    <a:pt x="4094988" y="1930146"/>
                  </a:moveTo>
                  <a:lnTo>
                    <a:pt x="4069080" y="1930146"/>
                  </a:lnTo>
                  <a:lnTo>
                    <a:pt x="4069080" y="1956054"/>
                  </a:lnTo>
                  <a:lnTo>
                    <a:pt x="4094988" y="1956054"/>
                  </a:lnTo>
                  <a:lnTo>
                    <a:pt x="4094988" y="1930146"/>
                  </a:lnTo>
                  <a:close/>
                </a:path>
                <a:path w="5526405" h="2555875">
                  <a:moveTo>
                    <a:pt x="4094988" y="1878330"/>
                  </a:moveTo>
                  <a:lnTo>
                    <a:pt x="4069080" y="1878330"/>
                  </a:lnTo>
                  <a:lnTo>
                    <a:pt x="4069080" y="1904238"/>
                  </a:lnTo>
                  <a:lnTo>
                    <a:pt x="4094988" y="1904238"/>
                  </a:lnTo>
                  <a:lnTo>
                    <a:pt x="4094988" y="1878330"/>
                  </a:lnTo>
                  <a:close/>
                </a:path>
                <a:path w="5526405" h="2555875">
                  <a:moveTo>
                    <a:pt x="4094988" y="1826514"/>
                  </a:moveTo>
                  <a:lnTo>
                    <a:pt x="4069080" y="1826514"/>
                  </a:lnTo>
                  <a:lnTo>
                    <a:pt x="4069080" y="1852422"/>
                  </a:lnTo>
                  <a:lnTo>
                    <a:pt x="4094988" y="1852422"/>
                  </a:lnTo>
                  <a:lnTo>
                    <a:pt x="4094988" y="1826514"/>
                  </a:lnTo>
                  <a:close/>
                </a:path>
                <a:path w="5526405" h="2555875">
                  <a:moveTo>
                    <a:pt x="4094988" y="1774698"/>
                  </a:moveTo>
                  <a:lnTo>
                    <a:pt x="4069080" y="1774698"/>
                  </a:lnTo>
                  <a:lnTo>
                    <a:pt x="4069080" y="1800606"/>
                  </a:lnTo>
                  <a:lnTo>
                    <a:pt x="4094988" y="1800606"/>
                  </a:lnTo>
                  <a:lnTo>
                    <a:pt x="4094988" y="1774698"/>
                  </a:lnTo>
                  <a:close/>
                </a:path>
                <a:path w="5526405" h="2555875">
                  <a:moveTo>
                    <a:pt x="4094988" y="1722882"/>
                  </a:moveTo>
                  <a:lnTo>
                    <a:pt x="4069080" y="1722882"/>
                  </a:lnTo>
                  <a:lnTo>
                    <a:pt x="4069080" y="1748790"/>
                  </a:lnTo>
                  <a:lnTo>
                    <a:pt x="4094988" y="1748790"/>
                  </a:lnTo>
                  <a:lnTo>
                    <a:pt x="4094988" y="1722882"/>
                  </a:lnTo>
                  <a:close/>
                </a:path>
                <a:path w="5526405" h="2555875">
                  <a:moveTo>
                    <a:pt x="4146804" y="2466340"/>
                  </a:moveTo>
                  <a:lnTo>
                    <a:pt x="4143159" y="2448306"/>
                  </a:lnTo>
                  <a:lnTo>
                    <a:pt x="4141711" y="2441117"/>
                  </a:lnTo>
                  <a:lnTo>
                    <a:pt x="4129100" y="2422398"/>
                  </a:lnTo>
                  <a:lnTo>
                    <a:pt x="4127843" y="2420531"/>
                  </a:lnTo>
                  <a:lnTo>
                    <a:pt x="4107256" y="2406662"/>
                  </a:lnTo>
                  <a:lnTo>
                    <a:pt x="4094988" y="2404186"/>
                  </a:lnTo>
                  <a:lnTo>
                    <a:pt x="4094988" y="2401570"/>
                  </a:lnTo>
                  <a:lnTo>
                    <a:pt x="4094988" y="2396490"/>
                  </a:lnTo>
                  <a:lnTo>
                    <a:pt x="4069080" y="2396490"/>
                  </a:lnTo>
                  <a:lnTo>
                    <a:pt x="4069080" y="2404186"/>
                  </a:lnTo>
                  <a:lnTo>
                    <a:pt x="4056799" y="2406662"/>
                  </a:lnTo>
                  <a:lnTo>
                    <a:pt x="4036212" y="2420531"/>
                  </a:lnTo>
                  <a:lnTo>
                    <a:pt x="4022344" y="2441117"/>
                  </a:lnTo>
                  <a:lnTo>
                    <a:pt x="4017264" y="2466340"/>
                  </a:lnTo>
                  <a:lnTo>
                    <a:pt x="4022344" y="2491524"/>
                  </a:lnTo>
                  <a:lnTo>
                    <a:pt x="4036212" y="2512110"/>
                  </a:lnTo>
                  <a:lnTo>
                    <a:pt x="4056799" y="2526017"/>
                  </a:lnTo>
                  <a:lnTo>
                    <a:pt x="4082034" y="2531110"/>
                  </a:lnTo>
                  <a:lnTo>
                    <a:pt x="4107256" y="2526017"/>
                  </a:lnTo>
                  <a:lnTo>
                    <a:pt x="4127843" y="2512110"/>
                  </a:lnTo>
                  <a:lnTo>
                    <a:pt x="4141711" y="2491524"/>
                  </a:lnTo>
                  <a:lnTo>
                    <a:pt x="4146804" y="2466340"/>
                  </a:lnTo>
                  <a:close/>
                </a:path>
                <a:path w="5526405" h="2555875">
                  <a:moveTo>
                    <a:pt x="5474208" y="872109"/>
                  </a:moveTo>
                  <a:lnTo>
                    <a:pt x="5448300" y="872109"/>
                  </a:lnTo>
                  <a:lnTo>
                    <a:pt x="5448300" y="898017"/>
                  </a:lnTo>
                  <a:lnTo>
                    <a:pt x="5474208" y="898017"/>
                  </a:lnTo>
                  <a:lnTo>
                    <a:pt x="5474208" y="872109"/>
                  </a:lnTo>
                  <a:close/>
                </a:path>
                <a:path w="5526405" h="2555875">
                  <a:moveTo>
                    <a:pt x="5474208" y="820293"/>
                  </a:moveTo>
                  <a:lnTo>
                    <a:pt x="5448300" y="820293"/>
                  </a:lnTo>
                  <a:lnTo>
                    <a:pt x="5448300" y="846201"/>
                  </a:lnTo>
                  <a:lnTo>
                    <a:pt x="5474208" y="846201"/>
                  </a:lnTo>
                  <a:lnTo>
                    <a:pt x="5474208" y="820293"/>
                  </a:lnTo>
                  <a:close/>
                </a:path>
                <a:path w="5526405" h="2555875">
                  <a:moveTo>
                    <a:pt x="5474208" y="768477"/>
                  </a:moveTo>
                  <a:lnTo>
                    <a:pt x="5448300" y="768477"/>
                  </a:lnTo>
                  <a:lnTo>
                    <a:pt x="5448300" y="794385"/>
                  </a:lnTo>
                  <a:lnTo>
                    <a:pt x="5474208" y="794385"/>
                  </a:lnTo>
                  <a:lnTo>
                    <a:pt x="5474208" y="768477"/>
                  </a:lnTo>
                  <a:close/>
                </a:path>
                <a:path w="5526405" h="2555875">
                  <a:moveTo>
                    <a:pt x="5474208" y="716661"/>
                  </a:moveTo>
                  <a:lnTo>
                    <a:pt x="5448300" y="716661"/>
                  </a:lnTo>
                  <a:lnTo>
                    <a:pt x="5448300" y="742569"/>
                  </a:lnTo>
                  <a:lnTo>
                    <a:pt x="5474208" y="742569"/>
                  </a:lnTo>
                  <a:lnTo>
                    <a:pt x="5474208" y="716661"/>
                  </a:lnTo>
                  <a:close/>
                </a:path>
                <a:path w="5526405" h="2555875">
                  <a:moveTo>
                    <a:pt x="5474208" y="664845"/>
                  </a:moveTo>
                  <a:lnTo>
                    <a:pt x="5448300" y="664845"/>
                  </a:lnTo>
                  <a:lnTo>
                    <a:pt x="5448300" y="690753"/>
                  </a:lnTo>
                  <a:lnTo>
                    <a:pt x="5474208" y="690753"/>
                  </a:lnTo>
                  <a:lnTo>
                    <a:pt x="5474208" y="664845"/>
                  </a:lnTo>
                  <a:close/>
                </a:path>
                <a:path w="5526405" h="2555875">
                  <a:moveTo>
                    <a:pt x="5474208" y="613029"/>
                  </a:moveTo>
                  <a:lnTo>
                    <a:pt x="5448300" y="613029"/>
                  </a:lnTo>
                  <a:lnTo>
                    <a:pt x="5448300" y="638937"/>
                  </a:lnTo>
                  <a:lnTo>
                    <a:pt x="5474208" y="638937"/>
                  </a:lnTo>
                  <a:lnTo>
                    <a:pt x="5474208" y="613029"/>
                  </a:lnTo>
                  <a:close/>
                </a:path>
                <a:path w="5526405" h="2555875">
                  <a:moveTo>
                    <a:pt x="5474208" y="561213"/>
                  </a:moveTo>
                  <a:lnTo>
                    <a:pt x="5448300" y="561213"/>
                  </a:lnTo>
                  <a:lnTo>
                    <a:pt x="5448300" y="587121"/>
                  </a:lnTo>
                  <a:lnTo>
                    <a:pt x="5474208" y="587121"/>
                  </a:lnTo>
                  <a:lnTo>
                    <a:pt x="5474208" y="561213"/>
                  </a:lnTo>
                  <a:close/>
                </a:path>
                <a:path w="5526405" h="2555875">
                  <a:moveTo>
                    <a:pt x="5474208" y="509397"/>
                  </a:moveTo>
                  <a:lnTo>
                    <a:pt x="5448300" y="509397"/>
                  </a:lnTo>
                  <a:lnTo>
                    <a:pt x="5448300" y="535305"/>
                  </a:lnTo>
                  <a:lnTo>
                    <a:pt x="5474208" y="535305"/>
                  </a:lnTo>
                  <a:lnTo>
                    <a:pt x="5474208" y="509397"/>
                  </a:lnTo>
                  <a:close/>
                </a:path>
                <a:path w="5526405" h="2555875">
                  <a:moveTo>
                    <a:pt x="5474208" y="457581"/>
                  </a:moveTo>
                  <a:lnTo>
                    <a:pt x="5448300" y="457581"/>
                  </a:lnTo>
                  <a:lnTo>
                    <a:pt x="5448300" y="483489"/>
                  </a:lnTo>
                  <a:lnTo>
                    <a:pt x="5474208" y="483489"/>
                  </a:lnTo>
                  <a:lnTo>
                    <a:pt x="5474208" y="457581"/>
                  </a:lnTo>
                  <a:close/>
                </a:path>
                <a:path w="5526405" h="2555875">
                  <a:moveTo>
                    <a:pt x="5474208" y="405765"/>
                  </a:moveTo>
                  <a:lnTo>
                    <a:pt x="5448300" y="405765"/>
                  </a:lnTo>
                  <a:lnTo>
                    <a:pt x="5448300" y="431673"/>
                  </a:lnTo>
                  <a:lnTo>
                    <a:pt x="5474208" y="431673"/>
                  </a:lnTo>
                  <a:lnTo>
                    <a:pt x="5474208" y="405765"/>
                  </a:lnTo>
                  <a:close/>
                </a:path>
                <a:path w="5526405" h="2555875">
                  <a:moveTo>
                    <a:pt x="5474208" y="353949"/>
                  </a:moveTo>
                  <a:lnTo>
                    <a:pt x="5448300" y="353949"/>
                  </a:lnTo>
                  <a:lnTo>
                    <a:pt x="5448300" y="379857"/>
                  </a:lnTo>
                  <a:lnTo>
                    <a:pt x="5474208" y="379857"/>
                  </a:lnTo>
                  <a:lnTo>
                    <a:pt x="5474208" y="353949"/>
                  </a:lnTo>
                  <a:close/>
                </a:path>
                <a:path w="5526405" h="2555875">
                  <a:moveTo>
                    <a:pt x="5474208" y="302133"/>
                  </a:moveTo>
                  <a:lnTo>
                    <a:pt x="5448300" y="302133"/>
                  </a:lnTo>
                  <a:lnTo>
                    <a:pt x="5448300" y="328041"/>
                  </a:lnTo>
                  <a:lnTo>
                    <a:pt x="5474208" y="328041"/>
                  </a:lnTo>
                  <a:lnTo>
                    <a:pt x="5474208" y="302133"/>
                  </a:lnTo>
                  <a:close/>
                </a:path>
                <a:path w="5526405" h="2555875">
                  <a:moveTo>
                    <a:pt x="5474208" y="250317"/>
                  </a:moveTo>
                  <a:lnTo>
                    <a:pt x="5448300" y="250317"/>
                  </a:lnTo>
                  <a:lnTo>
                    <a:pt x="5448300" y="276225"/>
                  </a:lnTo>
                  <a:lnTo>
                    <a:pt x="5474208" y="276225"/>
                  </a:lnTo>
                  <a:lnTo>
                    <a:pt x="5474208" y="250317"/>
                  </a:lnTo>
                  <a:close/>
                </a:path>
                <a:path w="5526405" h="2555875">
                  <a:moveTo>
                    <a:pt x="5474208" y="198501"/>
                  </a:moveTo>
                  <a:lnTo>
                    <a:pt x="5448300" y="198501"/>
                  </a:lnTo>
                  <a:lnTo>
                    <a:pt x="5448300" y="224409"/>
                  </a:lnTo>
                  <a:lnTo>
                    <a:pt x="5474208" y="224409"/>
                  </a:lnTo>
                  <a:lnTo>
                    <a:pt x="5474208" y="198501"/>
                  </a:lnTo>
                  <a:close/>
                </a:path>
                <a:path w="5526405" h="2555875">
                  <a:moveTo>
                    <a:pt x="5474208" y="146685"/>
                  </a:moveTo>
                  <a:lnTo>
                    <a:pt x="5448300" y="146685"/>
                  </a:lnTo>
                  <a:lnTo>
                    <a:pt x="5448300" y="172593"/>
                  </a:lnTo>
                  <a:lnTo>
                    <a:pt x="5474208" y="172593"/>
                  </a:lnTo>
                  <a:lnTo>
                    <a:pt x="5474208" y="146685"/>
                  </a:lnTo>
                  <a:close/>
                </a:path>
                <a:path w="5526405" h="2555875">
                  <a:moveTo>
                    <a:pt x="5526024" y="64770"/>
                  </a:moveTo>
                  <a:lnTo>
                    <a:pt x="5520931" y="39547"/>
                  </a:lnTo>
                  <a:lnTo>
                    <a:pt x="5507063" y="18961"/>
                  </a:lnTo>
                  <a:lnTo>
                    <a:pt x="5486476" y="5092"/>
                  </a:lnTo>
                  <a:lnTo>
                    <a:pt x="5461254" y="0"/>
                  </a:lnTo>
                  <a:lnTo>
                    <a:pt x="5436019" y="5092"/>
                  </a:lnTo>
                  <a:lnTo>
                    <a:pt x="5415432" y="18961"/>
                  </a:lnTo>
                  <a:lnTo>
                    <a:pt x="5401564" y="39547"/>
                  </a:lnTo>
                  <a:lnTo>
                    <a:pt x="5396484" y="64770"/>
                  </a:lnTo>
                  <a:lnTo>
                    <a:pt x="5401564" y="90004"/>
                  </a:lnTo>
                  <a:lnTo>
                    <a:pt x="5415432" y="110591"/>
                  </a:lnTo>
                  <a:lnTo>
                    <a:pt x="5436019" y="124460"/>
                  </a:lnTo>
                  <a:lnTo>
                    <a:pt x="5461254" y="129540"/>
                  </a:lnTo>
                  <a:lnTo>
                    <a:pt x="5486476" y="124460"/>
                  </a:lnTo>
                  <a:lnTo>
                    <a:pt x="5491937" y="120777"/>
                  </a:lnTo>
                  <a:lnTo>
                    <a:pt x="5507063" y="110591"/>
                  </a:lnTo>
                  <a:lnTo>
                    <a:pt x="5517654" y="94869"/>
                  </a:lnTo>
                  <a:lnTo>
                    <a:pt x="5520931" y="90004"/>
                  </a:lnTo>
                  <a:lnTo>
                    <a:pt x="5525173" y="68961"/>
                  </a:lnTo>
                  <a:lnTo>
                    <a:pt x="5526024" y="64770"/>
                  </a:lnTo>
                  <a:close/>
                </a:path>
              </a:pathLst>
            </a:custGeom>
            <a:solidFill>
              <a:srgbClr val="39A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14238" y="4511995"/>
            <a:ext cx="1607820" cy="48069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59"/>
              </a:spcBef>
            </a:pPr>
            <a:r>
              <a:rPr sz="1300" spc="-5" dirty="0">
                <a:solidFill>
                  <a:srgbClr val="1F4E79"/>
                </a:solidFill>
                <a:latin typeface="Arial Black"/>
                <a:cs typeface="Arial Black"/>
              </a:rPr>
              <a:t>ЗДОРОВЬЕ</a:t>
            </a:r>
            <a:endParaRPr sz="1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здоровье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сохраняй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0277" y="1147317"/>
            <a:ext cx="2992120" cy="683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F4E79"/>
                </a:solidFill>
                <a:latin typeface="Arial Black"/>
                <a:cs typeface="Arial Black"/>
              </a:rPr>
              <a:t>ЗНАНИЕ:</a:t>
            </a:r>
            <a:endParaRPr sz="13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300" spc="-5" dirty="0">
                <a:solidFill>
                  <a:srgbClr val="1F4E79"/>
                </a:solidFill>
                <a:latin typeface="Arial Black"/>
                <a:cs typeface="Arial Black"/>
              </a:rPr>
              <a:t>КАЧЕСТВО</a:t>
            </a:r>
            <a:r>
              <a:rPr sz="13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300" spc="-5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1300" spc="-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300" spc="-5" dirty="0">
                <a:solidFill>
                  <a:srgbClr val="1F4E79"/>
                </a:solidFill>
                <a:latin typeface="Arial Black"/>
                <a:cs typeface="Arial Black"/>
              </a:rPr>
              <a:t>ОБЪЕКТИВНОСТЬ</a:t>
            </a:r>
            <a:endParaRPr sz="1300" dirty="0">
              <a:latin typeface="Arial Black"/>
              <a:cs typeface="Arial Black"/>
            </a:endParaRPr>
          </a:p>
          <a:p>
            <a:pPr marR="16510" algn="ctr">
              <a:lnSpc>
                <a:spcPct val="100000"/>
              </a:lnSpc>
              <a:spcBef>
                <a:spcPts val="38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знание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добывай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0514" y="1187958"/>
            <a:ext cx="1425575" cy="607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1F4E79"/>
                </a:solidFill>
                <a:latin typeface="Arial Black"/>
                <a:cs typeface="Arial Black"/>
              </a:rPr>
              <a:t>ТВОРЧЕСТВО</a:t>
            </a:r>
            <a:endParaRPr sz="1300">
              <a:latin typeface="Arial Black"/>
              <a:cs typeface="Arial Black"/>
            </a:endParaRPr>
          </a:p>
          <a:p>
            <a:pPr marL="35560">
              <a:lnSpc>
                <a:spcPct val="100000"/>
              </a:lnSpc>
              <a:spcBef>
                <a:spcPts val="1345"/>
              </a:spcBef>
            </a:pPr>
            <a:r>
              <a:rPr sz="1400" dirty="0">
                <a:latin typeface="Microsoft Sans Serif"/>
                <a:cs typeface="Microsoft Sans Serif"/>
              </a:rPr>
              <a:t>талант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развивай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91931" y="4511995"/>
            <a:ext cx="2307590" cy="48069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259"/>
              </a:spcBef>
            </a:pPr>
            <a:r>
              <a:rPr sz="1300" spc="-10" dirty="0">
                <a:solidFill>
                  <a:srgbClr val="1F4E79"/>
                </a:solidFill>
                <a:latin typeface="Arial Black"/>
                <a:cs typeface="Arial Black"/>
              </a:rPr>
              <a:t>ВОСПИТАНИЕ</a:t>
            </a:r>
            <a:endParaRPr sz="1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Microsoft Sans Serif"/>
                <a:cs typeface="Microsoft Sans Serif"/>
              </a:rPr>
              <a:t>традиции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храни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10" dirty="0">
                <a:latin typeface="Microsoft Sans Serif"/>
                <a:cs typeface="Microsoft Sans Serif"/>
              </a:rPr>
              <a:t> создавай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7202" y="1179703"/>
            <a:ext cx="1873885" cy="621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1F4E79"/>
                </a:solidFill>
                <a:latin typeface="Arial Black"/>
                <a:cs typeface="Arial Black"/>
              </a:rPr>
              <a:t>ПРОФОРИЕНТАЦИЯ</a:t>
            </a:r>
            <a:endParaRPr sz="1300">
              <a:latin typeface="Arial Black"/>
              <a:cs typeface="Arial Black"/>
            </a:endParaRPr>
          </a:p>
          <a:p>
            <a:pPr marL="95885">
              <a:lnSpc>
                <a:spcPct val="100000"/>
              </a:lnSpc>
              <a:spcBef>
                <a:spcPts val="1455"/>
              </a:spcBef>
            </a:pPr>
            <a:r>
              <a:rPr sz="1400" spc="-5" dirty="0">
                <a:latin typeface="Microsoft Sans Serif"/>
                <a:cs typeface="Microsoft Sans Serif"/>
              </a:rPr>
              <a:t>профессию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выбирай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836675"/>
            <a:ext cx="3157855" cy="5842000"/>
            <a:chOff x="0" y="836675"/>
            <a:chExt cx="3157855" cy="58420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6675"/>
              <a:ext cx="3157728" cy="58414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2023" y="981455"/>
              <a:ext cx="0" cy="5506085"/>
            </a:xfrm>
            <a:custGeom>
              <a:avLst/>
              <a:gdLst/>
              <a:ahLst/>
              <a:cxnLst/>
              <a:rect l="l" t="t" r="r" b="b"/>
              <a:pathLst>
                <a:path h="5506085">
                  <a:moveTo>
                    <a:pt x="0" y="0"/>
                  </a:moveTo>
                  <a:lnTo>
                    <a:pt x="0" y="5505767"/>
                  </a:lnTo>
                </a:path>
              </a:pathLst>
            </a:custGeom>
            <a:ln w="57912">
              <a:solidFill>
                <a:srgbClr val="39AB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296155" y="2464307"/>
            <a:ext cx="6682740" cy="3629660"/>
            <a:chOff x="4296155" y="2464307"/>
            <a:chExt cx="6682740" cy="362966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1467" y="3311651"/>
              <a:ext cx="757427" cy="7589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534" y="2556302"/>
              <a:ext cx="509807" cy="489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6348" y="3259835"/>
              <a:ext cx="899159" cy="8991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5488" y="3500291"/>
              <a:ext cx="752301" cy="4076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0535" y="2464307"/>
              <a:ext cx="681227" cy="6827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6155" y="5358215"/>
              <a:ext cx="1440179" cy="73532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42087" y="1196720"/>
            <a:ext cx="2644775" cy="536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spc="-155" dirty="0">
                <a:latin typeface="Arial"/>
                <a:cs typeface="Arial"/>
              </a:rPr>
              <a:t>об</a:t>
            </a:r>
            <a:r>
              <a:rPr sz="1400" b="1" spc="-150" dirty="0">
                <a:latin typeface="Arial"/>
                <a:cs typeface="Arial"/>
              </a:rPr>
              <a:t>е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печени</a:t>
            </a:r>
            <a:r>
              <a:rPr sz="1400" b="1" spc="-140" dirty="0">
                <a:latin typeface="Arial"/>
                <a:cs typeface="Arial"/>
              </a:rPr>
              <a:t>е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до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25" dirty="0">
                <a:latin typeface="Arial"/>
                <a:cs typeface="Arial"/>
              </a:rPr>
              <a:t>т</a:t>
            </a:r>
            <a:r>
              <a:rPr sz="1400" b="1" spc="-145" dirty="0">
                <a:latin typeface="Arial"/>
                <a:cs typeface="Arial"/>
              </a:rPr>
              <a:t>у</a:t>
            </a:r>
            <a:r>
              <a:rPr sz="1400" b="1" spc="-160" dirty="0">
                <a:latin typeface="Arial"/>
                <a:cs typeface="Arial"/>
              </a:rPr>
              <a:t>пн</a:t>
            </a:r>
            <a:r>
              <a:rPr sz="1400" b="1" spc="-165" dirty="0">
                <a:latin typeface="Arial"/>
                <a:cs typeface="Arial"/>
              </a:rPr>
              <a:t>о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05" dirty="0">
                <a:latin typeface="Arial"/>
                <a:cs typeface="Arial"/>
              </a:rPr>
              <a:t>ти  </a:t>
            </a:r>
            <a:r>
              <a:rPr sz="1400" b="1" spc="-145" dirty="0">
                <a:latin typeface="Arial"/>
                <a:cs typeface="Arial"/>
              </a:rPr>
              <a:t>качес</a:t>
            </a:r>
            <a:r>
              <a:rPr sz="1400" b="1" spc="-140" dirty="0">
                <a:latin typeface="Arial"/>
                <a:cs typeface="Arial"/>
              </a:rPr>
              <a:t>тв</a:t>
            </a:r>
            <a:r>
              <a:rPr sz="1400" b="1" spc="-145" dirty="0">
                <a:latin typeface="Arial"/>
                <a:cs typeface="Arial"/>
              </a:rPr>
              <a:t>е</a:t>
            </a:r>
            <a:r>
              <a:rPr sz="1400" b="1" spc="-160" dirty="0">
                <a:latin typeface="Arial"/>
                <a:cs typeface="Arial"/>
              </a:rPr>
              <a:t>нн</a:t>
            </a:r>
            <a:r>
              <a:rPr sz="1400" b="1" spc="-150" dirty="0">
                <a:latin typeface="Arial"/>
                <a:cs typeface="Arial"/>
              </a:rPr>
              <a:t>о</a:t>
            </a:r>
            <a:r>
              <a:rPr sz="1400" b="1" spc="-120" dirty="0">
                <a:latin typeface="Arial"/>
                <a:cs typeface="Arial"/>
              </a:rPr>
              <a:t>г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45" dirty="0">
                <a:latin typeface="Arial"/>
                <a:cs typeface="Arial"/>
              </a:rPr>
              <a:t>бразо</a:t>
            </a:r>
            <a:r>
              <a:rPr sz="1400" b="1" spc="-150" dirty="0">
                <a:latin typeface="Arial"/>
                <a:cs typeface="Arial"/>
              </a:rPr>
              <a:t>ван</a:t>
            </a:r>
            <a:r>
              <a:rPr sz="1400" b="1" spc="-170" dirty="0">
                <a:latin typeface="Arial"/>
                <a:cs typeface="Arial"/>
              </a:rPr>
              <a:t>и</a:t>
            </a:r>
            <a:r>
              <a:rPr sz="1400" b="1" spc="-150" dirty="0">
                <a:latin typeface="Arial"/>
                <a:cs typeface="Arial"/>
              </a:rPr>
              <a:t>я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и  </a:t>
            </a:r>
            <a:r>
              <a:rPr sz="1400" b="1" spc="-155" dirty="0">
                <a:latin typeface="Arial"/>
                <a:cs typeface="Arial"/>
              </a:rPr>
              <a:t>р</a:t>
            </a:r>
            <a:r>
              <a:rPr sz="1400" b="1" spc="-145" dirty="0">
                <a:latin typeface="Arial"/>
                <a:cs typeface="Arial"/>
              </a:rPr>
              <a:t>а</a:t>
            </a:r>
            <a:r>
              <a:rPr sz="1400" b="1" spc="-160" dirty="0">
                <a:latin typeface="Arial"/>
                <a:cs typeface="Arial"/>
              </a:rPr>
              <a:t>вны</a:t>
            </a:r>
            <a:r>
              <a:rPr sz="1400" b="1" spc="-140" dirty="0">
                <a:latin typeface="Arial"/>
                <a:cs typeface="Arial"/>
              </a:rPr>
              <a:t>х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во</a:t>
            </a:r>
            <a:r>
              <a:rPr sz="1400" b="1" spc="-160" dirty="0">
                <a:latin typeface="Arial"/>
                <a:cs typeface="Arial"/>
              </a:rPr>
              <a:t>зм</a:t>
            </a:r>
            <a:r>
              <a:rPr sz="1400" b="1" spc="-150" dirty="0">
                <a:latin typeface="Arial"/>
                <a:cs typeface="Arial"/>
              </a:rPr>
              <a:t>о</a:t>
            </a:r>
            <a:r>
              <a:rPr sz="1400" b="1" spc="-185" dirty="0">
                <a:latin typeface="Arial"/>
                <a:cs typeface="Arial"/>
              </a:rPr>
              <a:t>ж</a:t>
            </a:r>
            <a:r>
              <a:rPr sz="1400" b="1" spc="-170" dirty="0">
                <a:latin typeface="Arial"/>
                <a:cs typeface="Arial"/>
              </a:rPr>
              <a:t>н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25" dirty="0">
                <a:latin typeface="Arial"/>
                <a:cs typeface="Arial"/>
              </a:rPr>
              <a:t>т</a:t>
            </a:r>
            <a:r>
              <a:rPr sz="1400" b="1" spc="-145" dirty="0">
                <a:latin typeface="Arial"/>
                <a:cs typeface="Arial"/>
              </a:rPr>
              <a:t>е</a:t>
            </a:r>
            <a:r>
              <a:rPr sz="1400" b="1" spc="-160" dirty="0">
                <a:latin typeface="Arial"/>
                <a:cs typeface="Arial"/>
              </a:rPr>
              <a:t>й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для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все</a:t>
            </a:r>
            <a:r>
              <a:rPr sz="1400" b="1" spc="-95" dirty="0">
                <a:latin typeface="Arial"/>
                <a:cs typeface="Arial"/>
              </a:rPr>
              <a:t>х  </a:t>
            </a:r>
            <a:r>
              <a:rPr sz="1400" b="1" spc="-160" dirty="0">
                <a:latin typeface="Arial"/>
                <a:cs typeface="Arial"/>
              </a:rPr>
              <a:t>обучающихся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45" dirty="0">
                <a:latin typeface="Arial"/>
                <a:cs typeface="Arial"/>
              </a:rPr>
              <a:t>х</a:t>
            </a:r>
            <a:r>
              <a:rPr sz="1400" b="1" spc="-155" dirty="0">
                <a:latin typeface="Arial"/>
                <a:cs typeface="Arial"/>
              </a:rPr>
              <a:t>р</a:t>
            </a:r>
            <a:r>
              <a:rPr sz="1400" b="1" spc="-145" dirty="0">
                <a:latin typeface="Arial"/>
                <a:cs typeface="Arial"/>
              </a:rPr>
              <a:t>а</a:t>
            </a:r>
            <a:r>
              <a:rPr sz="1400" b="1" spc="-155" dirty="0">
                <a:latin typeface="Arial"/>
                <a:cs typeface="Arial"/>
              </a:rPr>
              <a:t>нени</a:t>
            </a:r>
            <a:r>
              <a:rPr sz="1400" b="1" spc="-140" dirty="0">
                <a:latin typeface="Arial"/>
                <a:cs typeface="Arial"/>
              </a:rPr>
              <a:t>е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здо</a:t>
            </a:r>
            <a:r>
              <a:rPr sz="1400" b="1" spc="-155" dirty="0">
                <a:latin typeface="Arial"/>
                <a:cs typeface="Arial"/>
              </a:rPr>
              <a:t>ров</a:t>
            </a:r>
            <a:r>
              <a:rPr sz="1400" b="1" spc="-170" dirty="0">
                <a:latin typeface="Arial"/>
                <a:cs typeface="Arial"/>
              </a:rPr>
              <a:t>ь</a:t>
            </a:r>
            <a:r>
              <a:rPr sz="1400" b="1" spc="-150" dirty="0">
                <a:latin typeface="Arial"/>
                <a:cs typeface="Arial"/>
              </a:rPr>
              <a:t>я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  <a:p>
            <a:pPr marL="299085" marR="360045">
              <a:lnSpc>
                <a:spcPct val="100000"/>
              </a:lnSpc>
            </a:pPr>
            <a:r>
              <a:rPr sz="1400" b="1" spc="-155" dirty="0">
                <a:latin typeface="Arial"/>
                <a:cs typeface="Arial"/>
              </a:rPr>
              <a:t>об</a:t>
            </a:r>
            <a:r>
              <a:rPr sz="1400" b="1" spc="-150" dirty="0">
                <a:latin typeface="Arial"/>
                <a:cs typeface="Arial"/>
              </a:rPr>
              <a:t>е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печени</a:t>
            </a:r>
            <a:r>
              <a:rPr sz="1400" b="1" spc="-140" dirty="0">
                <a:latin typeface="Arial"/>
                <a:cs typeface="Arial"/>
              </a:rPr>
              <a:t>е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б</a:t>
            </a:r>
            <a:r>
              <a:rPr sz="1400" b="1" spc="-150" dirty="0">
                <a:latin typeface="Arial"/>
                <a:cs typeface="Arial"/>
              </a:rPr>
              <a:t>е</a:t>
            </a:r>
            <a:r>
              <a:rPr sz="1400" b="1" spc="-130" dirty="0">
                <a:latin typeface="Arial"/>
                <a:cs typeface="Arial"/>
              </a:rPr>
              <a:t>з</a:t>
            </a:r>
            <a:r>
              <a:rPr sz="1400" b="1" spc="-150" dirty="0">
                <a:latin typeface="Arial"/>
                <a:cs typeface="Arial"/>
              </a:rPr>
              <a:t>опас</a:t>
            </a:r>
            <a:r>
              <a:rPr sz="1400" b="1" spc="-160" dirty="0">
                <a:latin typeface="Arial"/>
                <a:cs typeface="Arial"/>
              </a:rPr>
              <a:t>н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05" dirty="0">
                <a:latin typeface="Arial"/>
                <a:cs typeface="Arial"/>
              </a:rPr>
              <a:t>ти  </a:t>
            </a:r>
            <a:r>
              <a:rPr sz="1400" b="1" spc="-165" dirty="0">
                <a:latin typeface="Arial"/>
                <a:cs typeface="Arial"/>
              </a:rPr>
              <a:t>обучающихся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spc="-155" dirty="0">
                <a:latin typeface="Arial"/>
                <a:cs typeface="Arial"/>
              </a:rPr>
              <a:t>непрерывное</a:t>
            </a:r>
            <a:endParaRPr sz="1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spc="-155" dirty="0">
                <a:latin typeface="Arial"/>
                <a:cs typeface="Arial"/>
              </a:rPr>
              <a:t>совершенствование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качества</a:t>
            </a:r>
            <a:endParaRPr sz="1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spc="-150" dirty="0">
                <a:latin typeface="Arial"/>
                <a:cs typeface="Arial"/>
              </a:rPr>
              <a:t>образования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spc="-155" dirty="0">
                <a:latin typeface="Arial"/>
                <a:cs typeface="Arial"/>
              </a:rPr>
              <a:t>р</a:t>
            </a:r>
            <a:r>
              <a:rPr sz="1400" b="1" spc="-150" dirty="0">
                <a:latin typeface="Arial"/>
                <a:cs typeface="Arial"/>
              </a:rPr>
              <a:t>азвити</a:t>
            </a:r>
            <a:r>
              <a:rPr sz="1400" b="1" spc="-140" dirty="0">
                <a:latin typeface="Arial"/>
                <a:cs typeface="Arial"/>
              </a:rPr>
              <a:t>е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об</a:t>
            </a:r>
            <a:r>
              <a:rPr sz="1400" b="1" spc="-150" dirty="0">
                <a:latin typeface="Arial"/>
                <a:cs typeface="Arial"/>
              </a:rPr>
              <a:t>у</a:t>
            </a:r>
            <a:r>
              <a:rPr sz="1400" b="1" spc="-175" dirty="0">
                <a:latin typeface="Arial"/>
                <a:cs typeface="Arial"/>
              </a:rPr>
              <a:t>чающих</a:t>
            </a:r>
            <a:r>
              <a:rPr sz="1400" b="1" spc="-150" dirty="0">
                <a:latin typeface="Arial"/>
                <a:cs typeface="Arial"/>
              </a:rPr>
              <a:t>ся</a:t>
            </a:r>
            <a:endParaRPr sz="1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spc="-140" dirty="0">
                <a:latin typeface="Arial"/>
                <a:cs typeface="Arial"/>
              </a:rPr>
              <a:t>(интелл</a:t>
            </a:r>
            <a:r>
              <a:rPr sz="1400" b="1" spc="-150" dirty="0">
                <a:latin typeface="Arial"/>
                <a:cs typeface="Arial"/>
              </a:rPr>
              <a:t>е</a:t>
            </a:r>
            <a:r>
              <a:rPr sz="1400" b="1" spc="-130" dirty="0">
                <a:latin typeface="Arial"/>
                <a:cs typeface="Arial"/>
              </a:rPr>
              <a:t>кт</a:t>
            </a:r>
            <a:r>
              <a:rPr sz="1400" b="1" spc="-70" dirty="0">
                <a:latin typeface="Arial"/>
                <a:cs typeface="Arial"/>
              </a:rPr>
              <a:t>,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т</a:t>
            </a:r>
            <a:r>
              <a:rPr sz="1400" b="1" spc="-145" dirty="0">
                <a:latin typeface="Arial"/>
                <a:cs typeface="Arial"/>
              </a:rPr>
              <a:t>а</a:t>
            </a:r>
            <a:r>
              <a:rPr sz="1400" b="1" spc="-130" dirty="0">
                <a:latin typeface="Arial"/>
                <a:cs typeface="Arial"/>
              </a:rPr>
              <a:t>лант,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лич</a:t>
            </a:r>
            <a:r>
              <a:rPr sz="1400" b="1" spc="-160" dirty="0">
                <a:latin typeface="Arial"/>
                <a:cs typeface="Arial"/>
              </a:rPr>
              <a:t>н</a:t>
            </a:r>
            <a:r>
              <a:rPr sz="1400" b="1" spc="-165" dirty="0">
                <a:latin typeface="Arial"/>
                <a:cs typeface="Arial"/>
              </a:rPr>
              <a:t>о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20" dirty="0">
                <a:latin typeface="Arial"/>
                <a:cs typeface="Arial"/>
              </a:rPr>
              <a:t>ть)</a:t>
            </a:r>
            <a:endParaRPr sz="1400" dirty="0">
              <a:latin typeface="Arial"/>
              <a:cs typeface="Arial"/>
            </a:endParaRPr>
          </a:p>
          <a:p>
            <a:pPr marL="299085" marR="6921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50" dirty="0">
                <a:latin typeface="Arial"/>
                <a:cs typeface="Arial"/>
              </a:rPr>
              <a:t>циализа</a:t>
            </a:r>
            <a:r>
              <a:rPr sz="1400" b="1" spc="-175" dirty="0">
                <a:latin typeface="Arial"/>
                <a:cs typeface="Arial"/>
              </a:rPr>
              <a:t>ц</a:t>
            </a:r>
            <a:r>
              <a:rPr sz="1400" b="1" spc="-150" dirty="0">
                <a:latin typeface="Arial"/>
                <a:cs typeface="Arial"/>
              </a:rPr>
              <a:t>ия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и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65" dirty="0">
                <a:latin typeface="Arial"/>
                <a:cs typeface="Arial"/>
              </a:rPr>
              <a:t>вы</a:t>
            </a:r>
            <a:r>
              <a:rPr sz="1400" b="1" spc="-120" dirty="0">
                <a:latin typeface="Arial"/>
                <a:cs typeface="Arial"/>
              </a:rPr>
              <a:t>бор  </a:t>
            </a:r>
            <a:r>
              <a:rPr sz="1400" b="1" spc="-160" dirty="0">
                <a:latin typeface="Arial"/>
                <a:cs typeface="Arial"/>
              </a:rPr>
              <a:t>жиз</a:t>
            </a:r>
            <a:r>
              <a:rPr sz="1400" b="1" spc="-155" dirty="0">
                <a:latin typeface="Arial"/>
                <a:cs typeface="Arial"/>
              </a:rPr>
              <a:t>н</a:t>
            </a:r>
            <a:r>
              <a:rPr sz="1400" b="1" spc="-145" dirty="0">
                <a:latin typeface="Arial"/>
                <a:cs typeface="Arial"/>
              </a:rPr>
              <a:t>е</a:t>
            </a:r>
            <a:r>
              <a:rPr sz="1400" b="1" spc="-160" dirty="0">
                <a:latin typeface="Arial"/>
                <a:cs typeface="Arial"/>
              </a:rPr>
              <a:t>нн</a:t>
            </a:r>
            <a:r>
              <a:rPr sz="1400" b="1" spc="-165" dirty="0">
                <a:latin typeface="Arial"/>
                <a:cs typeface="Arial"/>
              </a:rPr>
              <a:t>о</a:t>
            </a:r>
            <a:r>
              <a:rPr sz="1400" b="1" spc="-130" dirty="0">
                <a:latin typeface="Arial"/>
                <a:cs typeface="Arial"/>
              </a:rPr>
              <a:t>го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пут</a:t>
            </a:r>
            <a:r>
              <a:rPr sz="1400" b="1" spc="-155" dirty="0">
                <a:latin typeface="Arial"/>
                <a:cs typeface="Arial"/>
              </a:rPr>
              <a:t>и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об</a:t>
            </a:r>
            <a:r>
              <a:rPr sz="1400" b="1" spc="-150" dirty="0">
                <a:latin typeface="Arial"/>
                <a:cs typeface="Arial"/>
              </a:rPr>
              <a:t>у</a:t>
            </a:r>
            <a:r>
              <a:rPr sz="1400" b="1" spc="-175" dirty="0">
                <a:latin typeface="Arial"/>
                <a:cs typeface="Arial"/>
              </a:rPr>
              <a:t>чающих</a:t>
            </a:r>
            <a:r>
              <a:rPr sz="1400" b="1" spc="-150" dirty="0">
                <a:latin typeface="Arial"/>
                <a:cs typeface="Arial"/>
              </a:rPr>
              <a:t>с</a:t>
            </a:r>
            <a:r>
              <a:rPr sz="1400" b="1" spc="-95" dirty="0">
                <a:latin typeface="Arial"/>
                <a:cs typeface="Arial"/>
              </a:rPr>
              <a:t>я  </a:t>
            </a:r>
            <a:r>
              <a:rPr sz="1400" b="1" spc="-145" dirty="0">
                <a:latin typeface="Arial"/>
                <a:cs typeface="Arial"/>
              </a:rPr>
              <a:t>(миро</a:t>
            </a:r>
            <a:r>
              <a:rPr sz="1400" b="1" spc="-155" dirty="0">
                <a:latin typeface="Arial"/>
                <a:cs typeface="Arial"/>
              </a:rPr>
              <a:t>во</a:t>
            </a:r>
            <a:r>
              <a:rPr sz="1400" b="1" spc="-130" dirty="0">
                <a:latin typeface="Arial"/>
                <a:cs typeface="Arial"/>
              </a:rPr>
              <a:t>з</a:t>
            </a:r>
            <a:r>
              <a:rPr sz="1400" b="1" spc="-120" dirty="0">
                <a:latin typeface="Arial"/>
                <a:cs typeface="Arial"/>
              </a:rPr>
              <a:t>з</a:t>
            </a:r>
            <a:r>
              <a:rPr sz="1400" b="1" spc="-165" dirty="0">
                <a:latin typeface="Arial"/>
                <a:cs typeface="Arial"/>
              </a:rPr>
              <a:t>р</a:t>
            </a:r>
            <a:r>
              <a:rPr sz="1400" b="1" spc="-145" dirty="0">
                <a:latin typeface="Arial"/>
                <a:cs typeface="Arial"/>
              </a:rPr>
              <a:t>е</a:t>
            </a:r>
            <a:r>
              <a:rPr sz="1400" b="1" spc="-170" dirty="0">
                <a:latin typeface="Arial"/>
                <a:cs typeface="Arial"/>
              </a:rPr>
              <a:t>н</a:t>
            </a:r>
            <a:r>
              <a:rPr sz="1400" b="1" spc="-125" dirty="0">
                <a:latin typeface="Arial"/>
                <a:cs typeface="Arial"/>
              </a:rPr>
              <a:t>ие,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традици</a:t>
            </a:r>
            <a:r>
              <a:rPr sz="1400" b="1" spc="-165" dirty="0">
                <a:latin typeface="Arial"/>
                <a:cs typeface="Arial"/>
              </a:rPr>
              <a:t>и</a:t>
            </a:r>
            <a:r>
              <a:rPr sz="1400" b="1" spc="-70" dirty="0">
                <a:latin typeface="Arial"/>
                <a:cs typeface="Arial"/>
              </a:rPr>
              <a:t>,  </a:t>
            </a:r>
            <a:r>
              <a:rPr sz="1400" b="1" spc="-150" dirty="0">
                <a:latin typeface="Arial"/>
                <a:cs typeface="Arial"/>
              </a:rPr>
              <a:t>профессия)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spc="-160" dirty="0">
                <a:latin typeface="Arial"/>
                <a:cs typeface="Arial"/>
              </a:rPr>
              <a:t>п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50" dirty="0">
                <a:latin typeface="Arial"/>
                <a:cs typeface="Arial"/>
              </a:rPr>
              <a:t>ддержка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учительства</a:t>
            </a:r>
            <a:endParaRPr sz="1400" dirty="0">
              <a:latin typeface="Arial"/>
              <a:cs typeface="Arial"/>
            </a:endParaRPr>
          </a:p>
          <a:p>
            <a:pPr marL="299085" marR="28130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400" b="1" spc="-145" dirty="0">
                <a:latin typeface="Arial"/>
                <a:cs typeface="Arial"/>
              </a:rPr>
              <a:t>учас</a:t>
            </a:r>
            <a:r>
              <a:rPr sz="1400" b="1" spc="-140" dirty="0">
                <a:latin typeface="Arial"/>
                <a:cs typeface="Arial"/>
              </a:rPr>
              <a:t>тие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каждог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в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35" dirty="0">
                <a:latin typeface="Arial"/>
                <a:cs typeface="Arial"/>
              </a:rPr>
              <a:t>здании  </a:t>
            </a:r>
            <a:r>
              <a:rPr sz="1400" b="1" spc="-130" dirty="0">
                <a:latin typeface="Arial"/>
                <a:cs typeface="Arial"/>
              </a:rPr>
              <a:t>к</a:t>
            </a:r>
            <a:r>
              <a:rPr sz="1400" b="1" spc="-180" dirty="0">
                <a:latin typeface="Arial"/>
                <a:cs typeface="Arial"/>
              </a:rPr>
              <a:t>омфо</a:t>
            </a:r>
            <a:r>
              <a:rPr sz="1400" b="1" spc="-140" dirty="0">
                <a:latin typeface="Arial"/>
                <a:cs typeface="Arial"/>
              </a:rPr>
              <a:t>рт</a:t>
            </a:r>
            <a:r>
              <a:rPr sz="1400" b="1" spc="-170" dirty="0">
                <a:latin typeface="Arial"/>
                <a:cs typeface="Arial"/>
              </a:rPr>
              <a:t>н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20" dirty="0">
                <a:latin typeface="Arial"/>
                <a:cs typeface="Arial"/>
              </a:rPr>
              <a:t>г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и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б</a:t>
            </a:r>
            <a:r>
              <a:rPr sz="1400" b="1" spc="-150" dirty="0">
                <a:latin typeface="Arial"/>
                <a:cs typeface="Arial"/>
              </a:rPr>
              <a:t>е</a:t>
            </a:r>
            <a:r>
              <a:rPr sz="1400" b="1" spc="-130" dirty="0">
                <a:latin typeface="Arial"/>
                <a:cs typeface="Arial"/>
              </a:rPr>
              <a:t>з</a:t>
            </a:r>
            <a:r>
              <a:rPr sz="1400" b="1" spc="-150" dirty="0">
                <a:latin typeface="Arial"/>
                <a:cs typeface="Arial"/>
              </a:rPr>
              <a:t>опас</a:t>
            </a:r>
            <a:r>
              <a:rPr sz="1400" b="1" spc="-160" dirty="0">
                <a:latin typeface="Arial"/>
                <a:cs typeface="Arial"/>
              </a:rPr>
              <a:t>н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00" dirty="0">
                <a:latin typeface="Arial"/>
                <a:cs typeface="Arial"/>
              </a:rPr>
              <a:t>го  </a:t>
            </a:r>
            <a:r>
              <a:rPr sz="1400" b="1" spc="-175" dirty="0">
                <a:latin typeface="Arial"/>
                <a:cs typeface="Arial"/>
              </a:rPr>
              <a:t>шк</a:t>
            </a:r>
            <a:r>
              <a:rPr sz="1400" b="1" spc="-155" dirty="0">
                <a:latin typeface="Arial"/>
                <a:cs typeface="Arial"/>
              </a:rPr>
              <a:t>ольн</a:t>
            </a:r>
            <a:r>
              <a:rPr sz="1400" b="1" spc="-150" dirty="0">
                <a:latin typeface="Arial"/>
                <a:cs typeface="Arial"/>
              </a:rPr>
              <a:t>о</a:t>
            </a:r>
            <a:r>
              <a:rPr sz="1400" b="1" spc="-120" dirty="0">
                <a:latin typeface="Arial"/>
                <a:cs typeface="Arial"/>
              </a:rPr>
              <a:t>г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климат</a:t>
            </a:r>
            <a:r>
              <a:rPr sz="1400" b="1" spc="-140" dirty="0">
                <a:latin typeface="Arial"/>
                <a:cs typeface="Arial"/>
              </a:rPr>
              <a:t>а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(дет</a:t>
            </a:r>
            <a:r>
              <a:rPr sz="1400" b="1" spc="-150" dirty="0">
                <a:latin typeface="Arial"/>
                <a:cs typeface="Arial"/>
              </a:rPr>
              <a:t>с</a:t>
            </a:r>
            <a:r>
              <a:rPr sz="1400" b="1" spc="-130" dirty="0">
                <a:latin typeface="Arial"/>
                <a:cs typeface="Arial"/>
              </a:rPr>
              <a:t>к</a:t>
            </a:r>
            <a:r>
              <a:rPr sz="1400" b="1" spc="-145" dirty="0">
                <a:latin typeface="Arial"/>
                <a:cs typeface="Arial"/>
              </a:rPr>
              <a:t>о</a:t>
            </a:r>
            <a:r>
              <a:rPr sz="1400" b="1" spc="-75" dirty="0">
                <a:latin typeface="Arial"/>
                <a:cs typeface="Arial"/>
              </a:rPr>
              <a:t>-  </a:t>
            </a:r>
            <a:r>
              <a:rPr sz="1400" b="1" spc="-140" dirty="0">
                <a:latin typeface="Arial"/>
                <a:cs typeface="Arial"/>
              </a:rPr>
              <a:t>вз</a:t>
            </a:r>
            <a:r>
              <a:rPr sz="1400" b="1" spc="-150" dirty="0">
                <a:latin typeface="Arial"/>
                <a:cs typeface="Arial"/>
              </a:rPr>
              <a:t>р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50" dirty="0">
                <a:latin typeface="Arial"/>
                <a:cs typeface="Arial"/>
              </a:rPr>
              <a:t>лая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общность)</a:t>
            </a:r>
            <a:endParaRPr sz="1400" dirty="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400" b="1" spc="-145" dirty="0">
                <a:latin typeface="Arial"/>
                <a:cs typeface="Arial"/>
              </a:rPr>
              <a:t>констр</a:t>
            </a:r>
            <a:r>
              <a:rPr sz="1400" b="1" spc="-150" dirty="0">
                <a:latin typeface="Arial"/>
                <a:cs typeface="Arial"/>
              </a:rPr>
              <a:t>у</a:t>
            </a:r>
            <a:r>
              <a:rPr sz="1400" b="1" spc="-155" dirty="0">
                <a:latin typeface="Arial"/>
                <a:cs typeface="Arial"/>
              </a:rPr>
              <a:t>ир</a:t>
            </a:r>
            <a:r>
              <a:rPr sz="1400" b="1" spc="-165" dirty="0">
                <a:latin typeface="Arial"/>
                <a:cs typeface="Arial"/>
              </a:rPr>
              <a:t>о</a:t>
            </a:r>
            <a:r>
              <a:rPr sz="1400" b="1" spc="-170" dirty="0">
                <a:latin typeface="Arial"/>
                <a:cs typeface="Arial"/>
              </a:rPr>
              <a:t>в</a:t>
            </a:r>
            <a:r>
              <a:rPr sz="1400" b="1" spc="-150" dirty="0">
                <a:latin typeface="Arial"/>
                <a:cs typeface="Arial"/>
              </a:rPr>
              <a:t>а</a:t>
            </a:r>
            <a:r>
              <a:rPr sz="1400" b="1" spc="-155" dirty="0">
                <a:latin typeface="Arial"/>
                <a:cs typeface="Arial"/>
              </a:rPr>
              <a:t>н</a:t>
            </a:r>
            <a:r>
              <a:rPr sz="1400" b="1" spc="-170" dirty="0">
                <a:latin typeface="Arial"/>
                <a:cs typeface="Arial"/>
              </a:rPr>
              <a:t>и</a:t>
            </a:r>
            <a:r>
              <a:rPr sz="1400" b="1" spc="-140" dirty="0">
                <a:latin typeface="Arial"/>
                <a:cs typeface="Arial"/>
              </a:rPr>
              <a:t>е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овр</a:t>
            </a:r>
            <a:r>
              <a:rPr sz="1400" b="1" spc="-150" dirty="0">
                <a:latin typeface="Arial"/>
                <a:cs typeface="Arial"/>
              </a:rPr>
              <a:t>е</a:t>
            </a:r>
            <a:r>
              <a:rPr sz="1400" b="1" spc="-185" dirty="0">
                <a:latin typeface="Arial"/>
                <a:cs typeface="Arial"/>
              </a:rPr>
              <a:t>м</a:t>
            </a:r>
            <a:r>
              <a:rPr sz="1400" b="1" spc="-150" dirty="0">
                <a:latin typeface="Arial"/>
                <a:cs typeface="Arial"/>
              </a:rPr>
              <a:t>е</a:t>
            </a:r>
            <a:r>
              <a:rPr sz="1400" b="1" spc="-155" dirty="0">
                <a:latin typeface="Arial"/>
                <a:cs typeface="Arial"/>
              </a:rPr>
              <a:t>нн</a:t>
            </a:r>
            <a:r>
              <a:rPr sz="1400" b="1" spc="-165" dirty="0">
                <a:latin typeface="Arial"/>
                <a:cs typeface="Arial"/>
              </a:rPr>
              <a:t>о</a:t>
            </a:r>
            <a:r>
              <a:rPr sz="1400" b="1" spc="-160" dirty="0">
                <a:latin typeface="Arial"/>
                <a:cs typeface="Arial"/>
              </a:rPr>
              <a:t>й</a:t>
            </a:r>
            <a:endParaRPr sz="1400" dirty="0">
              <a:latin typeface="Arial"/>
              <a:cs typeface="Arial"/>
            </a:endParaRPr>
          </a:p>
          <a:p>
            <a:pPr marL="299085" marR="541655">
              <a:lnSpc>
                <a:spcPct val="100000"/>
              </a:lnSpc>
            </a:pP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45" dirty="0">
                <a:latin typeface="Arial"/>
                <a:cs typeface="Arial"/>
              </a:rPr>
              <a:t>бразо</a:t>
            </a:r>
            <a:r>
              <a:rPr sz="1400" b="1" spc="-150" dirty="0">
                <a:latin typeface="Arial"/>
                <a:cs typeface="Arial"/>
              </a:rPr>
              <a:t>ва</a:t>
            </a:r>
            <a:r>
              <a:rPr sz="1400" b="1" spc="-135" dirty="0">
                <a:latin typeface="Arial"/>
                <a:cs typeface="Arial"/>
              </a:rPr>
              <a:t>те</a:t>
            </a:r>
            <a:r>
              <a:rPr sz="1400" b="1" spc="-160" dirty="0">
                <a:latin typeface="Arial"/>
                <a:cs typeface="Arial"/>
              </a:rPr>
              <a:t>ль</a:t>
            </a:r>
            <a:r>
              <a:rPr sz="1400" b="1" spc="-165" dirty="0">
                <a:latin typeface="Arial"/>
                <a:cs typeface="Arial"/>
              </a:rPr>
              <a:t>но</a:t>
            </a:r>
            <a:r>
              <a:rPr sz="1400" b="1" spc="-160" dirty="0">
                <a:latin typeface="Arial"/>
                <a:cs typeface="Arial"/>
              </a:rPr>
              <a:t>й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р</a:t>
            </a:r>
            <a:r>
              <a:rPr sz="1400" b="1" spc="-145" dirty="0">
                <a:latin typeface="Arial"/>
                <a:cs typeface="Arial"/>
              </a:rPr>
              <a:t>е</a:t>
            </a:r>
            <a:r>
              <a:rPr sz="1400" b="1" spc="-114" dirty="0">
                <a:latin typeface="Arial"/>
                <a:cs typeface="Arial"/>
              </a:rPr>
              <a:t>ды  </a:t>
            </a:r>
            <a:r>
              <a:rPr sz="1400" b="1" spc="-120" dirty="0">
                <a:latin typeface="Arial"/>
                <a:cs typeface="Arial"/>
              </a:rPr>
              <a:t>(о</a:t>
            </a:r>
            <a:r>
              <a:rPr sz="1400" b="1" spc="-155" dirty="0">
                <a:latin typeface="Arial"/>
                <a:cs typeface="Arial"/>
              </a:rPr>
              <a:t>б</a:t>
            </a:r>
            <a:r>
              <a:rPr sz="1400" b="1" spc="-150" dirty="0">
                <a:latin typeface="Arial"/>
                <a:cs typeface="Arial"/>
              </a:rPr>
              <a:t>учение</a:t>
            </a:r>
            <a:r>
              <a:rPr sz="1400" b="1" spc="-70" dirty="0">
                <a:latin typeface="Arial"/>
                <a:cs typeface="Arial"/>
              </a:rPr>
              <a:t>,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о</a:t>
            </a:r>
            <a:r>
              <a:rPr sz="1400" b="1" spc="-140" dirty="0">
                <a:latin typeface="Arial"/>
                <a:cs typeface="Arial"/>
              </a:rPr>
              <a:t>п</a:t>
            </a:r>
            <a:r>
              <a:rPr sz="1400" b="1" spc="-190" dirty="0">
                <a:latin typeface="Arial"/>
                <a:cs typeface="Arial"/>
              </a:rPr>
              <a:t>ы</a:t>
            </a:r>
            <a:r>
              <a:rPr sz="1400" b="1" spc="-100" dirty="0">
                <a:latin typeface="Arial"/>
                <a:cs typeface="Arial"/>
              </a:rPr>
              <a:t>т,</a:t>
            </a:r>
            <a:endParaRPr sz="1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b="1" spc="-145" dirty="0">
                <a:latin typeface="Arial"/>
                <a:cs typeface="Arial"/>
              </a:rPr>
              <a:t>демонстрация)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0500" marR="5080" indent="-178435">
              <a:lnSpc>
                <a:spcPct val="80000"/>
              </a:lnSpc>
              <a:spcBef>
                <a:spcPts val="480"/>
              </a:spcBef>
            </a:pPr>
            <a:r>
              <a:rPr spc="-15" dirty="0"/>
              <a:t>Школа</a:t>
            </a:r>
            <a:r>
              <a:rPr spc="60" dirty="0"/>
              <a:t> </a:t>
            </a:r>
            <a:r>
              <a:rPr spc="-10" dirty="0"/>
              <a:t>Минпросвещения</a:t>
            </a:r>
            <a:r>
              <a:rPr spc="85" dirty="0"/>
              <a:t> </a:t>
            </a:r>
            <a:r>
              <a:rPr spc="-5" dirty="0"/>
              <a:t>России</a:t>
            </a:r>
            <a:r>
              <a:rPr spc="30" dirty="0"/>
              <a:t> </a:t>
            </a:r>
            <a:r>
              <a:rPr spc="-5" dirty="0"/>
              <a:t>–</a:t>
            </a:r>
            <a:r>
              <a:rPr spc="25" dirty="0"/>
              <a:t> </a:t>
            </a:r>
            <a:r>
              <a:rPr spc="-10" dirty="0"/>
              <a:t>центр</a:t>
            </a:r>
            <a:r>
              <a:rPr spc="45" dirty="0"/>
              <a:t> </a:t>
            </a:r>
            <a:r>
              <a:rPr spc="-5" dirty="0"/>
              <a:t>образования,</a:t>
            </a:r>
            <a:r>
              <a:rPr spc="45" dirty="0"/>
              <a:t> </a:t>
            </a:r>
            <a:r>
              <a:rPr spc="-10" dirty="0"/>
              <a:t>воспитания</a:t>
            </a:r>
            <a:r>
              <a:rPr spc="60" dirty="0"/>
              <a:t> </a:t>
            </a:r>
            <a:r>
              <a:rPr spc="-5" dirty="0"/>
              <a:t>и</a:t>
            </a:r>
            <a:r>
              <a:rPr spc="25" dirty="0"/>
              <a:t> </a:t>
            </a:r>
            <a:r>
              <a:rPr spc="-10" dirty="0"/>
              <a:t>просвещения,</a:t>
            </a:r>
            <a:r>
              <a:rPr spc="100" dirty="0"/>
              <a:t> </a:t>
            </a:r>
            <a:r>
              <a:rPr spc="-10" dirty="0"/>
              <a:t>объединяющий</a:t>
            </a:r>
            <a:r>
              <a:rPr spc="85" dirty="0"/>
              <a:t> </a:t>
            </a:r>
            <a:r>
              <a:rPr spc="-10" dirty="0"/>
              <a:t>территориально </a:t>
            </a:r>
            <a:r>
              <a:rPr spc="-430" dirty="0"/>
              <a:t> </a:t>
            </a:r>
            <a:r>
              <a:rPr spc="-5" dirty="0"/>
              <a:t>и</a:t>
            </a:r>
            <a:r>
              <a:rPr spc="15" dirty="0"/>
              <a:t> </a:t>
            </a:r>
            <a:r>
              <a:rPr spc="-15" dirty="0"/>
              <a:t>духовно</a:t>
            </a:r>
            <a:r>
              <a:rPr spc="55" dirty="0"/>
              <a:t> </a:t>
            </a:r>
            <a:r>
              <a:rPr spc="-10" dirty="0"/>
              <a:t>детей</a:t>
            </a:r>
            <a:r>
              <a:rPr spc="30" dirty="0"/>
              <a:t> </a:t>
            </a:r>
            <a:r>
              <a:rPr spc="-5" dirty="0"/>
              <a:t>и</a:t>
            </a:r>
            <a:r>
              <a:rPr spc="15" dirty="0"/>
              <a:t> </a:t>
            </a:r>
            <a:r>
              <a:rPr spc="-5" dirty="0"/>
              <a:t>взрослых,</a:t>
            </a:r>
            <a:r>
              <a:rPr spc="25" dirty="0"/>
              <a:t> </a:t>
            </a:r>
            <a:r>
              <a:rPr spc="-5" dirty="0"/>
              <a:t>разные</a:t>
            </a:r>
            <a:r>
              <a:rPr spc="15" dirty="0"/>
              <a:t> </a:t>
            </a:r>
            <a:r>
              <a:rPr spc="-10" dirty="0"/>
              <a:t>поколения,</a:t>
            </a:r>
            <a:r>
              <a:rPr spc="60" dirty="0"/>
              <a:t> </a:t>
            </a:r>
            <a:r>
              <a:rPr spc="-5" dirty="0"/>
              <a:t>разные</a:t>
            </a:r>
            <a:r>
              <a:rPr spc="15" dirty="0"/>
              <a:t> </a:t>
            </a:r>
            <a:r>
              <a:rPr spc="-10" dirty="0"/>
              <a:t>профессии,</a:t>
            </a:r>
            <a:r>
              <a:rPr spc="40" dirty="0"/>
              <a:t> </a:t>
            </a:r>
            <a:r>
              <a:rPr spc="-5" dirty="0"/>
              <a:t>разные</a:t>
            </a:r>
            <a:r>
              <a:rPr spc="10" dirty="0"/>
              <a:t> </a:t>
            </a:r>
            <a:r>
              <a:rPr spc="-10" dirty="0"/>
              <a:t>социальные</a:t>
            </a:r>
            <a:r>
              <a:rPr spc="15" dirty="0"/>
              <a:t> </a:t>
            </a:r>
            <a:r>
              <a:rPr spc="-15" dirty="0"/>
              <a:t>группы</a:t>
            </a:r>
            <a:r>
              <a:rPr spc="55" dirty="0"/>
              <a:t> </a:t>
            </a:r>
            <a:r>
              <a:rPr spc="-10" dirty="0"/>
              <a:t>для</a:t>
            </a:r>
            <a:r>
              <a:rPr spc="25" dirty="0"/>
              <a:t> </a:t>
            </a:r>
            <a:r>
              <a:rPr spc="-10" dirty="0"/>
              <a:t>обретения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2087" y="414654"/>
            <a:ext cx="11122025" cy="8007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434205" marR="5080" indent="-4181475">
              <a:lnSpc>
                <a:spcPts val="1540"/>
              </a:lnSpc>
              <a:spcBef>
                <a:spcPts val="459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смысла</a:t>
            </a:r>
            <a:r>
              <a:rPr sz="16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жизни</a:t>
            </a:r>
            <a:r>
              <a:rPr sz="16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через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познание,</a:t>
            </a:r>
            <a:r>
              <a:rPr sz="16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созидание,</a:t>
            </a:r>
            <a:r>
              <a:rPr sz="16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нравственные</a:t>
            </a:r>
            <a:r>
              <a:rPr sz="16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ценности</a:t>
            </a:r>
            <a:r>
              <a:rPr sz="16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16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творческого</a:t>
            </a:r>
            <a:r>
              <a:rPr sz="16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построения</a:t>
            </a:r>
            <a:r>
              <a:rPr sz="16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будущего </a:t>
            </a:r>
            <a:r>
              <a:rPr sz="1600" b="1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каждого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всех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России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Принципы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Black"/>
                <a:cs typeface="Arial Black"/>
              </a:rPr>
              <a:t>школы: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95265" y="5108828"/>
            <a:ext cx="9042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008000"/>
                </a:solidFill>
                <a:latin typeface="Arial Black"/>
                <a:cs typeface="Arial Black"/>
              </a:rPr>
              <a:t>УЧИТЕЛЬ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88480" y="5228844"/>
            <a:ext cx="4247515" cy="944880"/>
            <a:chOff x="6888480" y="5228844"/>
            <a:chExt cx="4247515" cy="94488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8480" y="5228844"/>
              <a:ext cx="1440179" cy="8641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5688" y="5309616"/>
              <a:ext cx="1440179" cy="86410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769989" y="5108828"/>
            <a:ext cx="52711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3030" algn="l"/>
              </a:tabLst>
            </a:pPr>
            <a:r>
              <a:rPr sz="1300" spc="-5" dirty="0">
                <a:solidFill>
                  <a:srgbClr val="008000"/>
                </a:solidFill>
                <a:latin typeface="Arial Black"/>
                <a:cs typeface="Arial Black"/>
              </a:rPr>
              <a:t>ШКОЛЬНЫЙ</a:t>
            </a:r>
            <a:r>
              <a:rPr sz="1300" spc="40" dirty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sz="1300" spc="-5" dirty="0">
                <a:solidFill>
                  <a:srgbClr val="008000"/>
                </a:solidFill>
                <a:latin typeface="Arial Black"/>
                <a:cs typeface="Arial Black"/>
              </a:rPr>
              <a:t>КЛИМАТ	ОБРАЗОВАТЕЛЬНАЯ</a:t>
            </a:r>
            <a:r>
              <a:rPr sz="1300" spc="10" dirty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sz="1300" spc="-5" dirty="0">
                <a:solidFill>
                  <a:srgbClr val="008000"/>
                </a:solidFill>
                <a:latin typeface="Arial Black"/>
                <a:cs typeface="Arial Black"/>
              </a:rPr>
              <a:t>СРЕДА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08882" y="6049772"/>
            <a:ext cx="2423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Sans Serif"/>
                <a:cs typeface="Microsoft Sans Serif"/>
              </a:rPr>
              <a:t>Учителями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славится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Россия!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96633" y="6049772"/>
            <a:ext cx="2529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Важней всего погода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15" dirty="0">
                <a:latin typeface="Microsoft Sans Serif"/>
                <a:cs typeface="Microsoft Sans Serif"/>
              </a:rPr>
              <a:t>школе!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23018" y="6049772"/>
            <a:ext cx="2530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«Среда»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семь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дней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неделю!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56888" y="4981955"/>
            <a:ext cx="7996555" cy="91440"/>
          </a:xfrm>
          <a:custGeom>
            <a:avLst/>
            <a:gdLst/>
            <a:ahLst/>
            <a:cxnLst/>
            <a:rect l="l" t="t" r="r" b="b"/>
            <a:pathLst>
              <a:path w="7996555" h="91439">
                <a:moveTo>
                  <a:pt x="7957438" y="13589"/>
                </a:moveTo>
                <a:lnTo>
                  <a:pt x="7942310" y="16623"/>
                </a:lnTo>
                <a:lnTo>
                  <a:pt x="7929943" y="24907"/>
                </a:lnTo>
                <a:lnTo>
                  <a:pt x="7921577" y="37216"/>
                </a:lnTo>
                <a:lnTo>
                  <a:pt x="7918450" y="52324"/>
                </a:lnTo>
                <a:lnTo>
                  <a:pt x="7921503" y="67470"/>
                </a:lnTo>
                <a:lnTo>
                  <a:pt x="7929832" y="79867"/>
                </a:lnTo>
                <a:lnTo>
                  <a:pt x="7942185" y="88239"/>
                </a:lnTo>
                <a:lnTo>
                  <a:pt x="7957311" y="91313"/>
                </a:lnTo>
                <a:lnTo>
                  <a:pt x="7972438" y="88259"/>
                </a:lnTo>
                <a:lnTo>
                  <a:pt x="7984791" y="79930"/>
                </a:lnTo>
                <a:lnTo>
                  <a:pt x="7993120" y="67577"/>
                </a:lnTo>
                <a:lnTo>
                  <a:pt x="7993558" y="65405"/>
                </a:lnTo>
                <a:lnTo>
                  <a:pt x="7931404" y="65405"/>
                </a:lnTo>
                <a:lnTo>
                  <a:pt x="7931404" y="39497"/>
                </a:lnTo>
                <a:lnTo>
                  <a:pt x="7993621" y="39497"/>
                </a:lnTo>
                <a:lnTo>
                  <a:pt x="7993193" y="37324"/>
                </a:lnTo>
                <a:lnTo>
                  <a:pt x="7984902" y="24971"/>
                </a:lnTo>
                <a:lnTo>
                  <a:pt x="7972563" y="16642"/>
                </a:lnTo>
                <a:lnTo>
                  <a:pt x="7957438" y="13589"/>
                </a:lnTo>
                <a:close/>
              </a:path>
              <a:path w="7996555" h="91439">
                <a:moveTo>
                  <a:pt x="7957311" y="39497"/>
                </a:moveTo>
                <a:lnTo>
                  <a:pt x="7931404" y="39497"/>
                </a:lnTo>
                <a:lnTo>
                  <a:pt x="7931404" y="65405"/>
                </a:lnTo>
                <a:lnTo>
                  <a:pt x="7957311" y="65405"/>
                </a:lnTo>
                <a:lnTo>
                  <a:pt x="7957311" y="39497"/>
                </a:lnTo>
                <a:close/>
              </a:path>
              <a:path w="7996555" h="91439">
                <a:moveTo>
                  <a:pt x="7993621" y="39497"/>
                </a:moveTo>
                <a:lnTo>
                  <a:pt x="7957311" y="39497"/>
                </a:lnTo>
                <a:lnTo>
                  <a:pt x="7957311" y="65405"/>
                </a:lnTo>
                <a:lnTo>
                  <a:pt x="7993558" y="65405"/>
                </a:lnTo>
                <a:lnTo>
                  <a:pt x="7996173" y="52451"/>
                </a:lnTo>
                <a:lnTo>
                  <a:pt x="7993621" y="39497"/>
                </a:lnTo>
                <a:close/>
              </a:path>
              <a:path w="7996555" h="91439">
                <a:moveTo>
                  <a:pt x="7905496" y="39370"/>
                </a:moveTo>
                <a:lnTo>
                  <a:pt x="7879588" y="39370"/>
                </a:lnTo>
                <a:lnTo>
                  <a:pt x="7879588" y="65278"/>
                </a:lnTo>
                <a:lnTo>
                  <a:pt x="7905496" y="65278"/>
                </a:lnTo>
                <a:lnTo>
                  <a:pt x="7905496" y="39370"/>
                </a:lnTo>
                <a:close/>
              </a:path>
              <a:path w="7996555" h="91439">
                <a:moveTo>
                  <a:pt x="7827771" y="39243"/>
                </a:moveTo>
                <a:lnTo>
                  <a:pt x="7827771" y="65151"/>
                </a:lnTo>
                <a:lnTo>
                  <a:pt x="7853680" y="65278"/>
                </a:lnTo>
                <a:lnTo>
                  <a:pt x="7853680" y="39370"/>
                </a:lnTo>
                <a:lnTo>
                  <a:pt x="7827771" y="39243"/>
                </a:lnTo>
                <a:close/>
              </a:path>
              <a:path w="7996555" h="91439">
                <a:moveTo>
                  <a:pt x="7775956" y="39116"/>
                </a:moveTo>
                <a:lnTo>
                  <a:pt x="7775956" y="65024"/>
                </a:lnTo>
                <a:lnTo>
                  <a:pt x="7801863" y="65151"/>
                </a:lnTo>
                <a:lnTo>
                  <a:pt x="7801863" y="39243"/>
                </a:lnTo>
                <a:lnTo>
                  <a:pt x="7775956" y="39116"/>
                </a:lnTo>
                <a:close/>
              </a:path>
              <a:path w="7996555" h="91439">
                <a:moveTo>
                  <a:pt x="7750048" y="39116"/>
                </a:moveTo>
                <a:lnTo>
                  <a:pt x="7724140" y="39116"/>
                </a:lnTo>
                <a:lnTo>
                  <a:pt x="7724140" y="65024"/>
                </a:lnTo>
                <a:lnTo>
                  <a:pt x="7750048" y="65024"/>
                </a:lnTo>
                <a:lnTo>
                  <a:pt x="7750048" y="39116"/>
                </a:lnTo>
                <a:close/>
              </a:path>
              <a:path w="7996555" h="91439">
                <a:moveTo>
                  <a:pt x="7698232" y="38989"/>
                </a:moveTo>
                <a:lnTo>
                  <a:pt x="7672323" y="38989"/>
                </a:lnTo>
                <a:lnTo>
                  <a:pt x="7672323" y="64897"/>
                </a:lnTo>
                <a:lnTo>
                  <a:pt x="7698232" y="64897"/>
                </a:lnTo>
                <a:lnTo>
                  <a:pt x="7698232" y="38989"/>
                </a:lnTo>
                <a:close/>
              </a:path>
              <a:path w="7996555" h="91439">
                <a:moveTo>
                  <a:pt x="7620508" y="38862"/>
                </a:moveTo>
                <a:lnTo>
                  <a:pt x="7620508" y="64770"/>
                </a:lnTo>
                <a:lnTo>
                  <a:pt x="7646415" y="64897"/>
                </a:lnTo>
                <a:lnTo>
                  <a:pt x="7646415" y="38989"/>
                </a:lnTo>
                <a:lnTo>
                  <a:pt x="7620508" y="38862"/>
                </a:lnTo>
                <a:close/>
              </a:path>
              <a:path w="7996555" h="91439">
                <a:moveTo>
                  <a:pt x="7594600" y="38862"/>
                </a:moveTo>
                <a:lnTo>
                  <a:pt x="7568692" y="38862"/>
                </a:lnTo>
                <a:lnTo>
                  <a:pt x="7568692" y="64770"/>
                </a:lnTo>
                <a:lnTo>
                  <a:pt x="7594600" y="64770"/>
                </a:lnTo>
                <a:lnTo>
                  <a:pt x="7594600" y="38862"/>
                </a:lnTo>
                <a:close/>
              </a:path>
              <a:path w="7996555" h="91439">
                <a:moveTo>
                  <a:pt x="7542784" y="38735"/>
                </a:moveTo>
                <a:lnTo>
                  <a:pt x="7516876" y="38735"/>
                </a:lnTo>
                <a:lnTo>
                  <a:pt x="7516876" y="64643"/>
                </a:lnTo>
                <a:lnTo>
                  <a:pt x="7542784" y="64643"/>
                </a:lnTo>
                <a:lnTo>
                  <a:pt x="7542784" y="38735"/>
                </a:lnTo>
                <a:close/>
              </a:path>
              <a:path w="7996555" h="91439">
                <a:moveTo>
                  <a:pt x="7465059" y="38608"/>
                </a:moveTo>
                <a:lnTo>
                  <a:pt x="7465059" y="64516"/>
                </a:lnTo>
                <a:lnTo>
                  <a:pt x="7490967" y="64643"/>
                </a:lnTo>
                <a:lnTo>
                  <a:pt x="7490967" y="38735"/>
                </a:lnTo>
                <a:lnTo>
                  <a:pt x="7465059" y="38608"/>
                </a:lnTo>
                <a:close/>
              </a:path>
              <a:path w="7996555" h="91439">
                <a:moveTo>
                  <a:pt x="7439152" y="38608"/>
                </a:moveTo>
                <a:lnTo>
                  <a:pt x="7413244" y="38608"/>
                </a:lnTo>
                <a:lnTo>
                  <a:pt x="7413244" y="64516"/>
                </a:lnTo>
                <a:lnTo>
                  <a:pt x="7439152" y="64516"/>
                </a:lnTo>
                <a:lnTo>
                  <a:pt x="7439152" y="38608"/>
                </a:lnTo>
                <a:close/>
              </a:path>
              <a:path w="7996555" h="91439">
                <a:moveTo>
                  <a:pt x="7387336" y="38481"/>
                </a:moveTo>
                <a:lnTo>
                  <a:pt x="7361428" y="38481"/>
                </a:lnTo>
                <a:lnTo>
                  <a:pt x="7361428" y="64389"/>
                </a:lnTo>
                <a:lnTo>
                  <a:pt x="7387336" y="64389"/>
                </a:lnTo>
                <a:lnTo>
                  <a:pt x="7387336" y="38481"/>
                </a:lnTo>
                <a:close/>
              </a:path>
              <a:path w="7996555" h="91439">
                <a:moveTo>
                  <a:pt x="7309611" y="38354"/>
                </a:moveTo>
                <a:lnTo>
                  <a:pt x="7309611" y="64262"/>
                </a:lnTo>
                <a:lnTo>
                  <a:pt x="7335519" y="64389"/>
                </a:lnTo>
                <a:lnTo>
                  <a:pt x="7335519" y="38481"/>
                </a:lnTo>
                <a:lnTo>
                  <a:pt x="7309611" y="38354"/>
                </a:lnTo>
                <a:close/>
              </a:path>
              <a:path w="7996555" h="91439">
                <a:moveTo>
                  <a:pt x="7283704" y="38354"/>
                </a:moveTo>
                <a:lnTo>
                  <a:pt x="7257796" y="38354"/>
                </a:lnTo>
                <a:lnTo>
                  <a:pt x="7257796" y="64135"/>
                </a:lnTo>
                <a:lnTo>
                  <a:pt x="7283704" y="64262"/>
                </a:lnTo>
                <a:lnTo>
                  <a:pt x="7283704" y="38354"/>
                </a:lnTo>
                <a:close/>
              </a:path>
              <a:path w="7996555" h="91439">
                <a:moveTo>
                  <a:pt x="7231888" y="38227"/>
                </a:moveTo>
                <a:lnTo>
                  <a:pt x="7205980" y="38227"/>
                </a:lnTo>
                <a:lnTo>
                  <a:pt x="7205980" y="64135"/>
                </a:lnTo>
                <a:lnTo>
                  <a:pt x="7231888" y="64135"/>
                </a:lnTo>
                <a:lnTo>
                  <a:pt x="7231888" y="38227"/>
                </a:lnTo>
                <a:close/>
              </a:path>
              <a:path w="7996555" h="91439">
                <a:moveTo>
                  <a:pt x="7180071" y="38100"/>
                </a:moveTo>
                <a:lnTo>
                  <a:pt x="7154163" y="38100"/>
                </a:lnTo>
                <a:lnTo>
                  <a:pt x="7154163" y="64008"/>
                </a:lnTo>
                <a:lnTo>
                  <a:pt x="7180071" y="64008"/>
                </a:lnTo>
                <a:lnTo>
                  <a:pt x="7180071" y="38100"/>
                </a:lnTo>
                <a:close/>
              </a:path>
              <a:path w="7996555" h="91439">
                <a:moveTo>
                  <a:pt x="7102348" y="37973"/>
                </a:moveTo>
                <a:lnTo>
                  <a:pt x="7102348" y="63881"/>
                </a:lnTo>
                <a:lnTo>
                  <a:pt x="7128256" y="64008"/>
                </a:lnTo>
                <a:lnTo>
                  <a:pt x="7128256" y="38100"/>
                </a:lnTo>
                <a:lnTo>
                  <a:pt x="7102348" y="37973"/>
                </a:lnTo>
                <a:close/>
              </a:path>
              <a:path w="7996555" h="91439">
                <a:moveTo>
                  <a:pt x="7076440" y="37973"/>
                </a:moveTo>
                <a:lnTo>
                  <a:pt x="7050532" y="37973"/>
                </a:lnTo>
                <a:lnTo>
                  <a:pt x="7050532" y="63881"/>
                </a:lnTo>
                <a:lnTo>
                  <a:pt x="7076440" y="63881"/>
                </a:lnTo>
                <a:lnTo>
                  <a:pt x="7076440" y="37973"/>
                </a:lnTo>
                <a:close/>
              </a:path>
              <a:path w="7996555" h="91439">
                <a:moveTo>
                  <a:pt x="7024623" y="37846"/>
                </a:moveTo>
                <a:lnTo>
                  <a:pt x="6998715" y="37846"/>
                </a:lnTo>
                <a:lnTo>
                  <a:pt x="6998715" y="63754"/>
                </a:lnTo>
                <a:lnTo>
                  <a:pt x="7024623" y="63754"/>
                </a:lnTo>
                <a:lnTo>
                  <a:pt x="7024623" y="37846"/>
                </a:lnTo>
                <a:close/>
              </a:path>
              <a:path w="7996555" h="91439">
                <a:moveTo>
                  <a:pt x="6946900" y="37719"/>
                </a:moveTo>
                <a:lnTo>
                  <a:pt x="6946900" y="63627"/>
                </a:lnTo>
                <a:lnTo>
                  <a:pt x="6972808" y="63754"/>
                </a:lnTo>
                <a:lnTo>
                  <a:pt x="6972808" y="37846"/>
                </a:lnTo>
                <a:lnTo>
                  <a:pt x="6946900" y="37719"/>
                </a:lnTo>
                <a:close/>
              </a:path>
              <a:path w="7996555" h="91439">
                <a:moveTo>
                  <a:pt x="6920992" y="37719"/>
                </a:moveTo>
                <a:lnTo>
                  <a:pt x="6895084" y="37719"/>
                </a:lnTo>
                <a:lnTo>
                  <a:pt x="6895084" y="63627"/>
                </a:lnTo>
                <a:lnTo>
                  <a:pt x="6920992" y="63627"/>
                </a:lnTo>
                <a:lnTo>
                  <a:pt x="6920992" y="37719"/>
                </a:lnTo>
                <a:close/>
              </a:path>
              <a:path w="7996555" h="91439">
                <a:moveTo>
                  <a:pt x="6869176" y="37592"/>
                </a:moveTo>
                <a:lnTo>
                  <a:pt x="6843267" y="37592"/>
                </a:lnTo>
                <a:lnTo>
                  <a:pt x="6843267" y="63500"/>
                </a:lnTo>
                <a:lnTo>
                  <a:pt x="6869176" y="63500"/>
                </a:lnTo>
                <a:lnTo>
                  <a:pt x="6869176" y="37592"/>
                </a:lnTo>
                <a:close/>
              </a:path>
              <a:path w="7996555" h="91439">
                <a:moveTo>
                  <a:pt x="6791452" y="37465"/>
                </a:moveTo>
                <a:lnTo>
                  <a:pt x="6791452" y="63373"/>
                </a:lnTo>
                <a:lnTo>
                  <a:pt x="6817359" y="63500"/>
                </a:lnTo>
                <a:lnTo>
                  <a:pt x="6817359" y="37592"/>
                </a:lnTo>
                <a:lnTo>
                  <a:pt x="6791452" y="37465"/>
                </a:lnTo>
                <a:close/>
              </a:path>
              <a:path w="7996555" h="91439">
                <a:moveTo>
                  <a:pt x="6765544" y="37465"/>
                </a:moveTo>
                <a:lnTo>
                  <a:pt x="6739636" y="37465"/>
                </a:lnTo>
                <a:lnTo>
                  <a:pt x="6739636" y="63373"/>
                </a:lnTo>
                <a:lnTo>
                  <a:pt x="6765544" y="63373"/>
                </a:lnTo>
                <a:lnTo>
                  <a:pt x="6765544" y="37465"/>
                </a:lnTo>
                <a:close/>
              </a:path>
              <a:path w="7996555" h="91439">
                <a:moveTo>
                  <a:pt x="6713728" y="37338"/>
                </a:moveTo>
                <a:lnTo>
                  <a:pt x="6687819" y="37338"/>
                </a:lnTo>
                <a:lnTo>
                  <a:pt x="6687819" y="63246"/>
                </a:lnTo>
                <a:lnTo>
                  <a:pt x="6713728" y="63246"/>
                </a:lnTo>
                <a:lnTo>
                  <a:pt x="6713728" y="37338"/>
                </a:lnTo>
                <a:close/>
              </a:path>
              <a:path w="7996555" h="91439">
                <a:moveTo>
                  <a:pt x="6661911" y="37211"/>
                </a:moveTo>
                <a:lnTo>
                  <a:pt x="6636004" y="37211"/>
                </a:lnTo>
                <a:lnTo>
                  <a:pt x="6636004" y="63119"/>
                </a:lnTo>
                <a:lnTo>
                  <a:pt x="6661911" y="63119"/>
                </a:lnTo>
                <a:lnTo>
                  <a:pt x="6661911" y="37211"/>
                </a:lnTo>
                <a:close/>
              </a:path>
              <a:path w="7996555" h="91439">
                <a:moveTo>
                  <a:pt x="6584188" y="37084"/>
                </a:moveTo>
                <a:lnTo>
                  <a:pt x="6584188" y="62992"/>
                </a:lnTo>
                <a:lnTo>
                  <a:pt x="6610096" y="63119"/>
                </a:lnTo>
                <a:lnTo>
                  <a:pt x="6610096" y="37211"/>
                </a:lnTo>
                <a:lnTo>
                  <a:pt x="6584188" y="37084"/>
                </a:lnTo>
                <a:close/>
              </a:path>
              <a:path w="7996555" h="91439">
                <a:moveTo>
                  <a:pt x="6558280" y="37084"/>
                </a:moveTo>
                <a:lnTo>
                  <a:pt x="6532371" y="37084"/>
                </a:lnTo>
                <a:lnTo>
                  <a:pt x="6532371" y="62992"/>
                </a:lnTo>
                <a:lnTo>
                  <a:pt x="6558280" y="62992"/>
                </a:lnTo>
                <a:lnTo>
                  <a:pt x="6558280" y="37084"/>
                </a:lnTo>
                <a:close/>
              </a:path>
              <a:path w="7996555" h="91439">
                <a:moveTo>
                  <a:pt x="6506463" y="36957"/>
                </a:moveTo>
                <a:lnTo>
                  <a:pt x="6480556" y="36957"/>
                </a:lnTo>
                <a:lnTo>
                  <a:pt x="6480556" y="62865"/>
                </a:lnTo>
                <a:lnTo>
                  <a:pt x="6506463" y="62865"/>
                </a:lnTo>
                <a:lnTo>
                  <a:pt x="6506463" y="36957"/>
                </a:lnTo>
                <a:close/>
              </a:path>
              <a:path w="7996555" h="91439">
                <a:moveTo>
                  <a:pt x="6428740" y="36830"/>
                </a:moveTo>
                <a:lnTo>
                  <a:pt x="6428740" y="62738"/>
                </a:lnTo>
                <a:lnTo>
                  <a:pt x="6454647" y="62865"/>
                </a:lnTo>
                <a:lnTo>
                  <a:pt x="6454647" y="36957"/>
                </a:lnTo>
                <a:lnTo>
                  <a:pt x="6428740" y="36830"/>
                </a:lnTo>
                <a:close/>
              </a:path>
              <a:path w="7996555" h="91439">
                <a:moveTo>
                  <a:pt x="6402832" y="36830"/>
                </a:moveTo>
                <a:lnTo>
                  <a:pt x="6376923" y="36830"/>
                </a:lnTo>
                <a:lnTo>
                  <a:pt x="6376923" y="62738"/>
                </a:lnTo>
                <a:lnTo>
                  <a:pt x="6402832" y="62738"/>
                </a:lnTo>
                <a:lnTo>
                  <a:pt x="6402832" y="36830"/>
                </a:lnTo>
                <a:close/>
              </a:path>
              <a:path w="7996555" h="91439">
                <a:moveTo>
                  <a:pt x="6351016" y="36703"/>
                </a:moveTo>
                <a:lnTo>
                  <a:pt x="6325108" y="36703"/>
                </a:lnTo>
                <a:lnTo>
                  <a:pt x="6325108" y="62611"/>
                </a:lnTo>
                <a:lnTo>
                  <a:pt x="6351016" y="62611"/>
                </a:lnTo>
                <a:lnTo>
                  <a:pt x="6351016" y="36703"/>
                </a:lnTo>
                <a:close/>
              </a:path>
              <a:path w="7996555" h="91439">
                <a:moveTo>
                  <a:pt x="6273292" y="36576"/>
                </a:moveTo>
                <a:lnTo>
                  <a:pt x="6273292" y="62484"/>
                </a:lnTo>
                <a:lnTo>
                  <a:pt x="6299200" y="62611"/>
                </a:lnTo>
                <a:lnTo>
                  <a:pt x="6299200" y="36703"/>
                </a:lnTo>
                <a:lnTo>
                  <a:pt x="6273292" y="36576"/>
                </a:lnTo>
                <a:close/>
              </a:path>
              <a:path w="7996555" h="91439">
                <a:moveTo>
                  <a:pt x="6247384" y="36576"/>
                </a:moveTo>
                <a:lnTo>
                  <a:pt x="6221476" y="36576"/>
                </a:lnTo>
                <a:lnTo>
                  <a:pt x="6221476" y="62484"/>
                </a:lnTo>
                <a:lnTo>
                  <a:pt x="6247384" y="62484"/>
                </a:lnTo>
                <a:lnTo>
                  <a:pt x="6247384" y="36576"/>
                </a:lnTo>
                <a:close/>
              </a:path>
              <a:path w="7996555" h="91439">
                <a:moveTo>
                  <a:pt x="6195568" y="36449"/>
                </a:moveTo>
                <a:lnTo>
                  <a:pt x="6169660" y="36449"/>
                </a:lnTo>
                <a:lnTo>
                  <a:pt x="6169660" y="62357"/>
                </a:lnTo>
                <a:lnTo>
                  <a:pt x="6195568" y="62357"/>
                </a:lnTo>
                <a:lnTo>
                  <a:pt x="6195568" y="36449"/>
                </a:lnTo>
                <a:close/>
              </a:path>
              <a:path w="7996555" h="91439">
                <a:moveTo>
                  <a:pt x="6143752" y="36322"/>
                </a:moveTo>
                <a:lnTo>
                  <a:pt x="6117844" y="36322"/>
                </a:lnTo>
                <a:lnTo>
                  <a:pt x="6117844" y="62230"/>
                </a:lnTo>
                <a:lnTo>
                  <a:pt x="6143752" y="62230"/>
                </a:lnTo>
                <a:lnTo>
                  <a:pt x="6143752" y="36322"/>
                </a:lnTo>
                <a:close/>
              </a:path>
              <a:path w="7996555" h="91439">
                <a:moveTo>
                  <a:pt x="6066028" y="36195"/>
                </a:moveTo>
                <a:lnTo>
                  <a:pt x="6066028" y="62103"/>
                </a:lnTo>
                <a:lnTo>
                  <a:pt x="6091936" y="62230"/>
                </a:lnTo>
                <a:lnTo>
                  <a:pt x="6091936" y="36322"/>
                </a:lnTo>
                <a:lnTo>
                  <a:pt x="6066028" y="36195"/>
                </a:lnTo>
                <a:close/>
              </a:path>
              <a:path w="7996555" h="91439">
                <a:moveTo>
                  <a:pt x="6040120" y="36195"/>
                </a:moveTo>
                <a:lnTo>
                  <a:pt x="6014212" y="36195"/>
                </a:lnTo>
                <a:lnTo>
                  <a:pt x="6014212" y="62103"/>
                </a:lnTo>
                <a:lnTo>
                  <a:pt x="6040120" y="62103"/>
                </a:lnTo>
                <a:lnTo>
                  <a:pt x="6040120" y="36195"/>
                </a:lnTo>
                <a:close/>
              </a:path>
              <a:path w="7996555" h="91439">
                <a:moveTo>
                  <a:pt x="5988304" y="36068"/>
                </a:moveTo>
                <a:lnTo>
                  <a:pt x="5962395" y="36068"/>
                </a:lnTo>
                <a:lnTo>
                  <a:pt x="5962395" y="61976"/>
                </a:lnTo>
                <a:lnTo>
                  <a:pt x="5988304" y="61976"/>
                </a:lnTo>
                <a:lnTo>
                  <a:pt x="5988304" y="36068"/>
                </a:lnTo>
                <a:close/>
              </a:path>
              <a:path w="7996555" h="91439">
                <a:moveTo>
                  <a:pt x="5910580" y="35941"/>
                </a:moveTo>
                <a:lnTo>
                  <a:pt x="5910580" y="61849"/>
                </a:lnTo>
                <a:lnTo>
                  <a:pt x="5936488" y="61976"/>
                </a:lnTo>
                <a:lnTo>
                  <a:pt x="5936488" y="36068"/>
                </a:lnTo>
                <a:lnTo>
                  <a:pt x="5910580" y="35941"/>
                </a:lnTo>
                <a:close/>
              </a:path>
              <a:path w="7996555" h="91439">
                <a:moveTo>
                  <a:pt x="5884671" y="35941"/>
                </a:moveTo>
                <a:lnTo>
                  <a:pt x="5858764" y="35941"/>
                </a:lnTo>
                <a:lnTo>
                  <a:pt x="5858764" y="61849"/>
                </a:lnTo>
                <a:lnTo>
                  <a:pt x="5884671" y="61849"/>
                </a:lnTo>
                <a:lnTo>
                  <a:pt x="5884671" y="35941"/>
                </a:lnTo>
                <a:close/>
              </a:path>
              <a:path w="7996555" h="91439">
                <a:moveTo>
                  <a:pt x="5832856" y="35814"/>
                </a:moveTo>
                <a:lnTo>
                  <a:pt x="5806947" y="35814"/>
                </a:lnTo>
                <a:lnTo>
                  <a:pt x="5806947" y="61722"/>
                </a:lnTo>
                <a:lnTo>
                  <a:pt x="5832856" y="61722"/>
                </a:lnTo>
                <a:lnTo>
                  <a:pt x="5832856" y="35814"/>
                </a:lnTo>
                <a:close/>
              </a:path>
              <a:path w="7996555" h="91439">
                <a:moveTo>
                  <a:pt x="5755132" y="35687"/>
                </a:moveTo>
                <a:lnTo>
                  <a:pt x="5755132" y="61595"/>
                </a:lnTo>
                <a:lnTo>
                  <a:pt x="5781040" y="61722"/>
                </a:lnTo>
                <a:lnTo>
                  <a:pt x="5781040" y="35814"/>
                </a:lnTo>
                <a:lnTo>
                  <a:pt x="5755132" y="35687"/>
                </a:lnTo>
                <a:close/>
              </a:path>
              <a:path w="7996555" h="91439">
                <a:moveTo>
                  <a:pt x="5729223" y="35687"/>
                </a:moveTo>
                <a:lnTo>
                  <a:pt x="5703316" y="35687"/>
                </a:lnTo>
                <a:lnTo>
                  <a:pt x="5703316" y="61595"/>
                </a:lnTo>
                <a:lnTo>
                  <a:pt x="5729223" y="61595"/>
                </a:lnTo>
                <a:lnTo>
                  <a:pt x="5729223" y="35687"/>
                </a:lnTo>
                <a:close/>
              </a:path>
              <a:path w="7996555" h="91439">
                <a:moveTo>
                  <a:pt x="5677408" y="35560"/>
                </a:moveTo>
                <a:lnTo>
                  <a:pt x="5651500" y="35560"/>
                </a:lnTo>
                <a:lnTo>
                  <a:pt x="5651500" y="61468"/>
                </a:lnTo>
                <a:lnTo>
                  <a:pt x="5677408" y="61468"/>
                </a:lnTo>
                <a:lnTo>
                  <a:pt x="5677408" y="35560"/>
                </a:lnTo>
                <a:close/>
              </a:path>
              <a:path w="7996555" h="91439">
                <a:moveTo>
                  <a:pt x="5625592" y="35433"/>
                </a:moveTo>
                <a:lnTo>
                  <a:pt x="5599684" y="35433"/>
                </a:lnTo>
                <a:lnTo>
                  <a:pt x="5599684" y="61341"/>
                </a:lnTo>
                <a:lnTo>
                  <a:pt x="5625592" y="61341"/>
                </a:lnTo>
                <a:lnTo>
                  <a:pt x="5625592" y="35433"/>
                </a:lnTo>
                <a:close/>
              </a:path>
              <a:path w="7996555" h="91439">
                <a:moveTo>
                  <a:pt x="5547868" y="35306"/>
                </a:moveTo>
                <a:lnTo>
                  <a:pt x="5547868" y="61214"/>
                </a:lnTo>
                <a:lnTo>
                  <a:pt x="5573776" y="61341"/>
                </a:lnTo>
                <a:lnTo>
                  <a:pt x="5573776" y="35433"/>
                </a:lnTo>
                <a:lnTo>
                  <a:pt x="5547868" y="35306"/>
                </a:lnTo>
                <a:close/>
              </a:path>
              <a:path w="7996555" h="91439">
                <a:moveTo>
                  <a:pt x="5521960" y="35306"/>
                </a:moveTo>
                <a:lnTo>
                  <a:pt x="5496052" y="35306"/>
                </a:lnTo>
                <a:lnTo>
                  <a:pt x="5496052" y="61214"/>
                </a:lnTo>
                <a:lnTo>
                  <a:pt x="5521960" y="61214"/>
                </a:lnTo>
                <a:lnTo>
                  <a:pt x="5521960" y="35306"/>
                </a:lnTo>
                <a:close/>
              </a:path>
              <a:path w="7996555" h="91439">
                <a:moveTo>
                  <a:pt x="5470144" y="35179"/>
                </a:moveTo>
                <a:lnTo>
                  <a:pt x="5444363" y="35179"/>
                </a:lnTo>
                <a:lnTo>
                  <a:pt x="5444236" y="61087"/>
                </a:lnTo>
                <a:lnTo>
                  <a:pt x="5470144" y="61087"/>
                </a:lnTo>
                <a:lnTo>
                  <a:pt x="5470144" y="35179"/>
                </a:lnTo>
                <a:close/>
              </a:path>
              <a:path w="7996555" h="91439">
                <a:moveTo>
                  <a:pt x="5392420" y="35052"/>
                </a:moveTo>
                <a:lnTo>
                  <a:pt x="5392420" y="60960"/>
                </a:lnTo>
                <a:lnTo>
                  <a:pt x="5418328" y="61087"/>
                </a:lnTo>
                <a:lnTo>
                  <a:pt x="5418328" y="35179"/>
                </a:lnTo>
                <a:lnTo>
                  <a:pt x="5392420" y="35052"/>
                </a:lnTo>
                <a:close/>
              </a:path>
              <a:path w="7996555" h="91439">
                <a:moveTo>
                  <a:pt x="5366512" y="35052"/>
                </a:moveTo>
                <a:lnTo>
                  <a:pt x="5340604" y="35052"/>
                </a:lnTo>
                <a:lnTo>
                  <a:pt x="5340604" y="60960"/>
                </a:lnTo>
                <a:lnTo>
                  <a:pt x="5366512" y="60960"/>
                </a:lnTo>
                <a:lnTo>
                  <a:pt x="5366512" y="35052"/>
                </a:lnTo>
                <a:close/>
              </a:path>
              <a:path w="7996555" h="91439">
                <a:moveTo>
                  <a:pt x="5314695" y="34925"/>
                </a:moveTo>
                <a:lnTo>
                  <a:pt x="5288788" y="34925"/>
                </a:lnTo>
                <a:lnTo>
                  <a:pt x="5288788" y="60833"/>
                </a:lnTo>
                <a:lnTo>
                  <a:pt x="5314695" y="60833"/>
                </a:lnTo>
                <a:lnTo>
                  <a:pt x="5314695" y="34925"/>
                </a:lnTo>
                <a:close/>
              </a:path>
              <a:path w="7996555" h="91439">
                <a:moveTo>
                  <a:pt x="5236971" y="34798"/>
                </a:moveTo>
                <a:lnTo>
                  <a:pt x="5236971" y="60706"/>
                </a:lnTo>
                <a:lnTo>
                  <a:pt x="5262880" y="60833"/>
                </a:lnTo>
                <a:lnTo>
                  <a:pt x="5262880" y="34925"/>
                </a:lnTo>
                <a:lnTo>
                  <a:pt x="5236971" y="34798"/>
                </a:lnTo>
                <a:close/>
              </a:path>
              <a:path w="7996555" h="91439">
                <a:moveTo>
                  <a:pt x="5211064" y="34798"/>
                </a:moveTo>
                <a:lnTo>
                  <a:pt x="5185156" y="34798"/>
                </a:lnTo>
                <a:lnTo>
                  <a:pt x="5185156" y="60706"/>
                </a:lnTo>
                <a:lnTo>
                  <a:pt x="5211064" y="60706"/>
                </a:lnTo>
                <a:lnTo>
                  <a:pt x="5211064" y="34798"/>
                </a:lnTo>
                <a:close/>
              </a:path>
              <a:path w="7996555" h="91439">
                <a:moveTo>
                  <a:pt x="5159375" y="34671"/>
                </a:moveTo>
                <a:lnTo>
                  <a:pt x="5133340" y="34671"/>
                </a:lnTo>
                <a:lnTo>
                  <a:pt x="5133340" y="60579"/>
                </a:lnTo>
                <a:lnTo>
                  <a:pt x="5159247" y="60579"/>
                </a:lnTo>
                <a:lnTo>
                  <a:pt x="5159375" y="34671"/>
                </a:lnTo>
                <a:close/>
              </a:path>
              <a:path w="7996555" h="91439">
                <a:moveTo>
                  <a:pt x="5107432" y="34544"/>
                </a:moveTo>
                <a:lnTo>
                  <a:pt x="5081523" y="34544"/>
                </a:lnTo>
                <a:lnTo>
                  <a:pt x="5081523" y="60452"/>
                </a:lnTo>
                <a:lnTo>
                  <a:pt x="5107432" y="60452"/>
                </a:lnTo>
                <a:lnTo>
                  <a:pt x="5107432" y="34544"/>
                </a:lnTo>
                <a:close/>
              </a:path>
              <a:path w="7996555" h="91439">
                <a:moveTo>
                  <a:pt x="5029708" y="34417"/>
                </a:moveTo>
                <a:lnTo>
                  <a:pt x="5029708" y="60325"/>
                </a:lnTo>
                <a:lnTo>
                  <a:pt x="5055616" y="60452"/>
                </a:lnTo>
                <a:lnTo>
                  <a:pt x="5055616" y="34544"/>
                </a:lnTo>
                <a:lnTo>
                  <a:pt x="5029708" y="34417"/>
                </a:lnTo>
                <a:close/>
              </a:path>
              <a:path w="7996555" h="91439">
                <a:moveTo>
                  <a:pt x="5003800" y="34417"/>
                </a:moveTo>
                <a:lnTo>
                  <a:pt x="4977892" y="34417"/>
                </a:lnTo>
                <a:lnTo>
                  <a:pt x="4977892" y="60325"/>
                </a:lnTo>
                <a:lnTo>
                  <a:pt x="5003800" y="60325"/>
                </a:lnTo>
                <a:lnTo>
                  <a:pt x="5003800" y="34417"/>
                </a:lnTo>
                <a:close/>
              </a:path>
              <a:path w="7996555" h="91439">
                <a:moveTo>
                  <a:pt x="4951984" y="34290"/>
                </a:moveTo>
                <a:lnTo>
                  <a:pt x="4926076" y="34290"/>
                </a:lnTo>
                <a:lnTo>
                  <a:pt x="4926076" y="60198"/>
                </a:lnTo>
                <a:lnTo>
                  <a:pt x="4951984" y="60198"/>
                </a:lnTo>
                <a:lnTo>
                  <a:pt x="4951984" y="34290"/>
                </a:lnTo>
                <a:close/>
              </a:path>
              <a:path w="7996555" h="91439">
                <a:moveTo>
                  <a:pt x="4874387" y="34163"/>
                </a:moveTo>
                <a:lnTo>
                  <a:pt x="4874260" y="60071"/>
                </a:lnTo>
                <a:lnTo>
                  <a:pt x="4900168" y="60198"/>
                </a:lnTo>
                <a:lnTo>
                  <a:pt x="4900168" y="34290"/>
                </a:lnTo>
                <a:lnTo>
                  <a:pt x="4874387" y="34163"/>
                </a:lnTo>
                <a:close/>
              </a:path>
              <a:path w="7996555" h="91439">
                <a:moveTo>
                  <a:pt x="4848352" y="34163"/>
                </a:moveTo>
                <a:lnTo>
                  <a:pt x="4822444" y="34163"/>
                </a:lnTo>
                <a:lnTo>
                  <a:pt x="4822444" y="60071"/>
                </a:lnTo>
                <a:lnTo>
                  <a:pt x="4848352" y="60071"/>
                </a:lnTo>
                <a:lnTo>
                  <a:pt x="4848352" y="34163"/>
                </a:lnTo>
                <a:close/>
              </a:path>
              <a:path w="7996555" h="91439">
                <a:moveTo>
                  <a:pt x="4796536" y="34036"/>
                </a:moveTo>
                <a:lnTo>
                  <a:pt x="4770628" y="34036"/>
                </a:lnTo>
                <a:lnTo>
                  <a:pt x="4770628" y="59944"/>
                </a:lnTo>
                <a:lnTo>
                  <a:pt x="4796536" y="59944"/>
                </a:lnTo>
                <a:lnTo>
                  <a:pt x="4796536" y="34036"/>
                </a:lnTo>
                <a:close/>
              </a:path>
              <a:path w="7996555" h="91439">
                <a:moveTo>
                  <a:pt x="4718812" y="33909"/>
                </a:moveTo>
                <a:lnTo>
                  <a:pt x="4718812" y="59817"/>
                </a:lnTo>
                <a:lnTo>
                  <a:pt x="4744720" y="59944"/>
                </a:lnTo>
                <a:lnTo>
                  <a:pt x="4744720" y="34036"/>
                </a:lnTo>
                <a:lnTo>
                  <a:pt x="4718812" y="33909"/>
                </a:lnTo>
                <a:close/>
              </a:path>
              <a:path w="7996555" h="91439">
                <a:moveTo>
                  <a:pt x="4692904" y="33909"/>
                </a:moveTo>
                <a:lnTo>
                  <a:pt x="4666995" y="33909"/>
                </a:lnTo>
                <a:lnTo>
                  <a:pt x="4666995" y="59817"/>
                </a:lnTo>
                <a:lnTo>
                  <a:pt x="4692904" y="59817"/>
                </a:lnTo>
                <a:lnTo>
                  <a:pt x="4692904" y="33909"/>
                </a:lnTo>
                <a:close/>
              </a:path>
              <a:path w="7996555" h="91439">
                <a:moveTo>
                  <a:pt x="4641088" y="33782"/>
                </a:moveTo>
                <a:lnTo>
                  <a:pt x="4615180" y="33782"/>
                </a:lnTo>
                <a:lnTo>
                  <a:pt x="4615180" y="59690"/>
                </a:lnTo>
                <a:lnTo>
                  <a:pt x="4641088" y="59690"/>
                </a:lnTo>
                <a:lnTo>
                  <a:pt x="4641088" y="33782"/>
                </a:lnTo>
                <a:close/>
              </a:path>
              <a:path w="7996555" h="91439">
                <a:moveTo>
                  <a:pt x="4589271" y="33655"/>
                </a:moveTo>
                <a:lnTo>
                  <a:pt x="4563364" y="33655"/>
                </a:lnTo>
                <a:lnTo>
                  <a:pt x="4563364" y="59563"/>
                </a:lnTo>
                <a:lnTo>
                  <a:pt x="4589271" y="59563"/>
                </a:lnTo>
                <a:lnTo>
                  <a:pt x="4589271" y="33655"/>
                </a:lnTo>
                <a:close/>
              </a:path>
              <a:path w="7996555" h="91439">
                <a:moveTo>
                  <a:pt x="4511675" y="33528"/>
                </a:moveTo>
                <a:lnTo>
                  <a:pt x="4511547" y="59436"/>
                </a:lnTo>
                <a:lnTo>
                  <a:pt x="4537456" y="59563"/>
                </a:lnTo>
                <a:lnTo>
                  <a:pt x="4537456" y="33655"/>
                </a:lnTo>
                <a:lnTo>
                  <a:pt x="4511675" y="33528"/>
                </a:lnTo>
                <a:close/>
              </a:path>
              <a:path w="7996555" h="91439">
                <a:moveTo>
                  <a:pt x="4485640" y="33528"/>
                </a:moveTo>
                <a:lnTo>
                  <a:pt x="4459732" y="33528"/>
                </a:lnTo>
                <a:lnTo>
                  <a:pt x="4459732" y="59436"/>
                </a:lnTo>
                <a:lnTo>
                  <a:pt x="4485640" y="59436"/>
                </a:lnTo>
                <a:lnTo>
                  <a:pt x="4485640" y="33528"/>
                </a:lnTo>
                <a:close/>
              </a:path>
              <a:path w="7996555" h="91439">
                <a:moveTo>
                  <a:pt x="4433823" y="33401"/>
                </a:moveTo>
                <a:lnTo>
                  <a:pt x="4407916" y="33401"/>
                </a:lnTo>
                <a:lnTo>
                  <a:pt x="4407916" y="59309"/>
                </a:lnTo>
                <a:lnTo>
                  <a:pt x="4433823" y="59309"/>
                </a:lnTo>
                <a:lnTo>
                  <a:pt x="4433823" y="33401"/>
                </a:lnTo>
                <a:close/>
              </a:path>
              <a:path w="7996555" h="91439">
                <a:moveTo>
                  <a:pt x="4356100" y="33274"/>
                </a:moveTo>
                <a:lnTo>
                  <a:pt x="4356100" y="59182"/>
                </a:lnTo>
                <a:lnTo>
                  <a:pt x="4382008" y="59309"/>
                </a:lnTo>
                <a:lnTo>
                  <a:pt x="4382008" y="33401"/>
                </a:lnTo>
                <a:lnTo>
                  <a:pt x="4356100" y="33274"/>
                </a:lnTo>
                <a:close/>
              </a:path>
              <a:path w="7996555" h="91439">
                <a:moveTo>
                  <a:pt x="4330192" y="33274"/>
                </a:moveTo>
                <a:lnTo>
                  <a:pt x="4304284" y="33274"/>
                </a:lnTo>
                <a:lnTo>
                  <a:pt x="4304284" y="59182"/>
                </a:lnTo>
                <a:lnTo>
                  <a:pt x="4330192" y="59182"/>
                </a:lnTo>
                <a:lnTo>
                  <a:pt x="4330192" y="33274"/>
                </a:lnTo>
                <a:close/>
              </a:path>
              <a:path w="7996555" h="91439">
                <a:moveTo>
                  <a:pt x="4278376" y="33147"/>
                </a:moveTo>
                <a:lnTo>
                  <a:pt x="4252468" y="33147"/>
                </a:lnTo>
                <a:lnTo>
                  <a:pt x="4252468" y="59055"/>
                </a:lnTo>
                <a:lnTo>
                  <a:pt x="4278376" y="59055"/>
                </a:lnTo>
                <a:lnTo>
                  <a:pt x="4278376" y="33147"/>
                </a:lnTo>
                <a:close/>
              </a:path>
              <a:path w="7996555" h="91439">
                <a:moveTo>
                  <a:pt x="4200652" y="33020"/>
                </a:moveTo>
                <a:lnTo>
                  <a:pt x="4200652" y="58928"/>
                </a:lnTo>
                <a:lnTo>
                  <a:pt x="4226560" y="59055"/>
                </a:lnTo>
                <a:lnTo>
                  <a:pt x="4226687" y="33147"/>
                </a:lnTo>
                <a:lnTo>
                  <a:pt x="4200652" y="33020"/>
                </a:lnTo>
                <a:close/>
              </a:path>
              <a:path w="7996555" h="91439">
                <a:moveTo>
                  <a:pt x="4174743" y="33020"/>
                </a:moveTo>
                <a:lnTo>
                  <a:pt x="4148836" y="33020"/>
                </a:lnTo>
                <a:lnTo>
                  <a:pt x="4148836" y="58928"/>
                </a:lnTo>
                <a:lnTo>
                  <a:pt x="4174743" y="58928"/>
                </a:lnTo>
                <a:lnTo>
                  <a:pt x="4174743" y="33020"/>
                </a:lnTo>
                <a:close/>
              </a:path>
              <a:path w="7996555" h="91439">
                <a:moveTo>
                  <a:pt x="4122928" y="32893"/>
                </a:moveTo>
                <a:lnTo>
                  <a:pt x="4097019" y="32893"/>
                </a:lnTo>
                <a:lnTo>
                  <a:pt x="4097019" y="58801"/>
                </a:lnTo>
                <a:lnTo>
                  <a:pt x="4122928" y="58801"/>
                </a:lnTo>
                <a:lnTo>
                  <a:pt x="4122928" y="32893"/>
                </a:lnTo>
                <a:close/>
              </a:path>
              <a:path w="7996555" h="91439">
                <a:moveTo>
                  <a:pt x="4071112" y="32766"/>
                </a:moveTo>
                <a:lnTo>
                  <a:pt x="4045204" y="32766"/>
                </a:lnTo>
                <a:lnTo>
                  <a:pt x="4045204" y="58674"/>
                </a:lnTo>
                <a:lnTo>
                  <a:pt x="4071112" y="58674"/>
                </a:lnTo>
                <a:lnTo>
                  <a:pt x="4071112" y="32766"/>
                </a:lnTo>
                <a:close/>
              </a:path>
              <a:path w="7996555" h="91439">
                <a:moveTo>
                  <a:pt x="3993388" y="32639"/>
                </a:moveTo>
                <a:lnTo>
                  <a:pt x="3993388" y="58547"/>
                </a:lnTo>
                <a:lnTo>
                  <a:pt x="4019295" y="58674"/>
                </a:lnTo>
                <a:lnTo>
                  <a:pt x="4019295" y="32766"/>
                </a:lnTo>
                <a:lnTo>
                  <a:pt x="3993388" y="32639"/>
                </a:lnTo>
                <a:close/>
              </a:path>
              <a:path w="7996555" h="91439">
                <a:moveTo>
                  <a:pt x="3967480" y="32639"/>
                </a:moveTo>
                <a:lnTo>
                  <a:pt x="3941571" y="32639"/>
                </a:lnTo>
                <a:lnTo>
                  <a:pt x="3941571" y="58547"/>
                </a:lnTo>
                <a:lnTo>
                  <a:pt x="3967480" y="58547"/>
                </a:lnTo>
                <a:lnTo>
                  <a:pt x="3967480" y="32639"/>
                </a:lnTo>
                <a:close/>
              </a:path>
              <a:path w="7996555" h="91439">
                <a:moveTo>
                  <a:pt x="3915664" y="32512"/>
                </a:moveTo>
                <a:lnTo>
                  <a:pt x="3889756" y="32512"/>
                </a:lnTo>
                <a:lnTo>
                  <a:pt x="3889756" y="58420"/>
                </a:lnTo>
                <a:lnTo>
                  <a:pt x="3915664" y="58420"/>
                </a:lnTo>
                <a:lnTo>
                  <a:pt x="3915664" y="32512"/>
                </a:lnTo>
                <a:close/>
              </a:path>
              <a:path w="7996555" h="91439">
                <a:moveTo>
                  <a:pt x="3837940" y="32385"/>
                </a:moveTo>
                <a:lnTo>
                  <a:pt x="3837940" y="58293"/>
                </a:lnTo>
                <a:lnTo>
                  <a:pt x="3863847" y="58420"/>
                </a:lnTo>
                <a:lnTo>
                  <a:pt x="3863847" y="32512"/>
                </a:lnTo>
                <a:lnTo>
                  <a:pt x="3837940" y="32385"/>
                </a:lnTo>
                <a:close/>
              </a:path>
              <a:path w="7996555" h="91439">
                <a:moveTo>
                  <a:pt x="3812032" y="32385"/>
                </a:moveTo>
                <a:lnTo>
                  <a:pt x="3786123" y="32385"/>
                </a:lnTo>
                <a:lnTo>
                  <a:pt x="3786123" y="58293"/>
                </a:lnTo>
                <a:lnTo>
                  <a:pt x="3812032" y="58293"/>
                </a:lnTo>
                <a:lnTo>
                  <a:pt x="3812032" y="32385"/>
                </a:lnTo>
                <a:close/>
              </a:path>
              <a:path w="7996555" h="91439">
                <a:moveTo>
                  <a:pt x="3760216" y="32258"/>
                </a:moveTo>
                <a:lnTo>
                  <a:pt x="3734308" y="32258"/>
                </a:lnTo>
                <a:lnTo>
                  <a:pt x="3734308" y="58166"/>
                </a:lnTo>
                <a:lnTo>
                  <a:pt x="3760216" y="58166"/>
                </a:lnTo>
                <a:lnTo>
                  <a:pt x="3760216" y="32258"/>
                </a:lnTo>
                <a:close/>
              </a:path>
              <a:path w="7996555" h="91439">
                <a:moveTo>
                  <a:pt x="3682491" y="32131"/>
                </a:moveTo>
                <a:lnTo>
                  <a:pt x="3682491" y="58039"/>
                </a:lnTo>
                <a:lnTo>
                  <a:pt x="3708400" y="58166"/>
                </a:lnTo>
                <a:lnTo>
                  <a:pt x="3708400" y="32258"/>
                </a:lnTo>
                <a:lnTo>
                  <a:pt x="3682491" y="32131"/>
                </a:lnTo>
                <a:close/>
              </a:path>
              <a:path w="7996555" h="91439">
                <a:moveTo>
                  <a:pt x="3656584" y="32131"/>
                </a:moveTo>
                <a:lnTo>
                  <a:pt x="3630676" y="32131"/>
                </a:lnTo>
                <a:lnTo>
                  <a:pt x="3630676" y="58039"/>
                </a:lnTo>
                <a:lnTo>
                  <a:pt x="3656584" y="58039"/>
                </a:lnTo>
                <a:lnTo>
                  <a:pt x="3656584" y="32131"/>
                </a:lnTo>
                <a:close/>
              </a:path>
              <a:path w="7996555" h="91439">
                <a:moveTo>
                  <a:pt x="3604767" y="32004"/>
                </a:moveTo>
                <a:lnTo>
                  <a:pt x="3578987" y="32004"/>
                </a:lnTo>
                <a:lnTo>
                  <a:pt x="3578860" y="57912"/>
                </a:lnTo>
                <a:lnTo>
                  <a:pt x="3604767" y="57912"/>
                </a:lnTo>
                <a:lnTo>
                  <a:pt x="3604767" y="32004"/>
                </a:lnTo>
                <a:close/>
              </a:path>
              <a:path w="7996555" h="91439">
                <a:moveTo>
                  <a:pt x="3552952" y="31877"/>
                </a:moveTo>
                <a:lnTo>
                  <a:pt x="3527043" y="31877"/>
                </a:lnTo>
                <a:lnTo>
                  <a:pt x="3527043" y="57785"/>
                </a:lnTo>
                <a:lnTo>
                  <a:pt x="3552952" y="57785"/>
                </a:lnTo>
                <a:lnTo>
                  <a:pt x="3552952" y="31877"/>
                </a:lnTo>
                <a:close/>
              </a:path>
              <a:path w="7996555" h="91439">
                <a:moveTo>
                  <a:pt x="3475228" y="31750"/>
                </a:moveTo>
                <a:lnTo>
                  <a:pt x="3475228" y="57658"/>
                </a:lnTo>
                <a:lnTo>
                  <a:pt x="3501136" y="57785"/>
                </a:lnTo>
                <a:lnTo>
                  <a:pt x="3501136" y="31877"/>
                </a:lnTo>
                <a:lnTo>
                  <a:pt x="3475228" y="31750"/>
                </a:lnTo>
                <a:close/>
              </a:path>
              <a:path w="7996555" h="91439">
                <a:moveTo>
                  <a:pt x="3449319" y="31750"/>
                </a:moveTo>
                <a:lnTo>
                  <a:pt x="3423412" y="31750"/>
                </a:lnTo>
                <a:lnTo>
                  <a:pt x="3423412" y="57658"/>
                </a:lnTo>
                <a:lnTo>
                  <a:pt x="3449319" y="57658"/>
                </a:lnTo>
                <a:lnTo>
                  <a:pt x="3449319" y="31750"/>
                </a:lnTo>
                <a:close/>
              </a:path>
              <a:path w="7996555" h="91439">
                <a:moveTo>
                  <a:pt x="3397504" y="31623"/>
                </a:moveTo>
                <a:lnTo>
                  <a:pt x="3371595" y="31623"/>
                </a:lnTo>
                <a:lnTo>
                  <a:pt x="3371595" y="57531"/>
                </a:lnTo>
                <a:lnTo>
                  <a:pt x="3397504" y="57531"/>
                </a:lnTo>
                <a:lnTo>
                  <a:pt x="3397504" y="31623"/>
                </a:lnTo>
                <a:close/>
              </a:path>
              <a:path w="7996555" h="91439">
                <a:moveTo>
                  <a:pt x="3319780" y="31496"/>
                </a:moveTo>
                <a:lnTo>
                  <a:pt x="3319780" y="57404"/>
                </a:lnTo>
                <a:lnTo>
                  <a:pt x="3345688" y="57531"/>
                </a:lnTo>
                <a:lnTo>
                  <a:pt x="3345688" y="31623"/>
                </a:lnTo>
                <a:lnTo>
                  <a:pt x="3319780" y="31496"/>
                </a:lnTo>
                <a:close/>
              </a:path>
              <a:path w="7996555" h="91439">
                <a:moveTo>
                  <a:pt x="3293871" y="31496"/>
                </a:moveTo>
                <a:lnTo>
                  <a:pt x="3267964" y="31496"/>
                </a:lnTo>
                <a:lnTo>
                  <a:pt x="3267964" y="57404"/>
                </a:lnTo>
                <a:lnTo>
                  <a:pt x="3293871" y="57404"/>
                </a:lnTo>
                <a:lnTo>
                  <a:pt x="3293871" y="31496"/>
                </a:lnTo>
                <a:close/>
              </a:path>
              <a:path w="7996555" h="91439">
                <a:moveTo>
                  <a:pt x="3242056" y="31369"/>
                </a:moveTo>
                <a:lnTo>
                  <a:pt x="3216147" y="31369"/>
                </a:lnTo>
                <a:lnTo>
                  <a:pt x="3216147" y="57277"/>
                </a:lnTo>
                <a:lnTo>
                  <a:pt x="3242056" y="57277"/>
                </a:lnTo>
                <a:lnTo>
                  <a:pt x="3242056" y="31369"/>
                </a:lnTo>
                <a:close/>
              </a:path>
              <a:path w="7996555" h="91439">
                <a:moveTo>
                  <a:pt x="3164332" y="31242"/>
                </a:moveTo>
                <a:lnTo>
                  <a:pt x="3164332" y="57150"/>
                </a:lnTo>
                <a:lnTo>
                  <a:pt x="3190240" y="57277"/>
                </a:lnTo>
                <a:lnTo>
                  <a:pt x="3190240" y="31369"/>
                </a:lnTo>
                <a:lnTo>
                  <a:pt x="3164332" y="31242"/>
                </a:lnTo>
                <a:close/>
              </a:path>
              <a:path w="7996555" h="91439">
                <a:moveTo>
                  <a:pt x="3138423" y="31242"/>
                </a:moveTo>
                <a:lnTo>
                  <a:pt x="3112516" y="31242"/>
                </a:lnTo>
                <a:lnTo>
                  <a:pt x="3112516" y="57150"/>
                </a:lnTo>
                <a:lnTo>
                  <a:pt x="3138423" y="57150"/>
                </a:lnTo>
                <a:lnTo>
                  <a:pt x="3138423" y="31242"/>
                </a:lnTo>
                <a:close/>
              </a:path>
              <a:path w="7996555" h="91439">
                <a:moveTo>
                  <a:pt x="3086608" y="31115"/>
                </a:moveTo>
                <a:lnTo>
                  <a:pt x="3060700" y="31115"/>
                </a:lnTo>
                <a:lnTo>
                  <a:pt x="3060700" y="57023"/>
                </a:lnTo>
                <a:lnTo>
                  <a:pt x="3086608" y="57023"/>
                </a:lnTo>
                <a:lnTo>
                  <a:pt x="3086608" y="31115"/>
                </a:lnTo>
                <a:close/>
              </a:path>
              <a:path w="7996555" h="91439">
                <a:moveTo>
                  <a:pt x="3034791" y="30988"/>
                </a:moveTo>
                <a:lnTo>
                  <a:pt x="3008884" y="30988"/>
                </a:lnTo>
                <a:lnTo>
                  <a:pt x="3008884" y="56896"/>
                </a:lnTo>
                <a:lnTo>
                  <a:pt x="3034791" y="56896"/>
                </a:lnTo>
                <a:lnTo>
                  <a:pt x="3034791" y="30988"/>
                </a:lnTo>
                <a:close/>
              </a:path>
              <a:path w="7996555" h="91439">
                <a:moveTo>
                  <a:pt x="2957067" y="30861"/>
                </a:moveTo>
                <a:lnTo>
                  <a:pt x="2957067" y="56769"/>
                </a:lnTo>
                <a:lnTo>
                  <a:pt x="2982976" y="56896"/>
                </a:lnTo>
                <a:lnTo>
                  <a:pt x="2982976" y="30988"/>
                </a:lnTo>
                <a:lnTo>
                  <a:pt x="2957067" y="30861"/>
                </a:lnTo>
                <a:close/>
              </a:path>
              <a:path w="7996555" h="91439">
                <a:moveTo>
                  <a:pt x="2931160" y="30861"/>
                </a:moveTo>
                <a:lnTo>
                  <a:pt x="2905252" y="30861"/>
                </a:lnTo>
                <a:lnTo>
                  <a:pt x="2905252" y="56769"/>
                </a:lnTo>
                <a:lnTo>
                  <a:pt x="2931160" y="56769"/>
                </a:lnTo>
                <a:lnTo>
                  <a:pt x="2931160" y="30861"/>
                </a:lnTo>
                <a:close/>
              </a:path>
              <a:path w="7996555" h="91439">
                <a:moveTo>
                  <a:pt x="2879343" y="30734"/>
                </a:moveTo>
                <a:lnTo>
                  <a:pt x="2853436" y="30734"/>
                </a:lnTo>
                <a:lnTo>
                  <a:pt x="2853436" y="56642"/>
                </a:lnTo>
                <a:lnTo>
                  <a:pt x="2879343" y="56642"/>
                </a:lnTo>
                <a:lnTo>
                  <a:pt x="2879343" y="30734"/>
                </a:lnTo>
                <a:close/>
              </a:path>
              <a:path w="7996555" h="91439">
                <a:moveTo>
                  <a:pt x="2801619" y="30607"/>
                </a:moveTo>
                <a:lnTo>
                  <a:pt x="2801619" y="56515"/>
                </a:lnTo>
                <a:lnTo>
                  <a:pt x="2827528" y="56642"/>
                </a:lnTo>
                <a:lnTo>
                  <a:pt x="2827528" y="30734"/>
                </a:lnTo>
                <a:lnTo>
                  <a:pt x="2801619" y="30607"/>
                </a:lnTo>
                <a:close/>
              </a:path>
              <a:path w="7996555" h="91439">
                <a:moveTo>
                  <a:pt x="2775712" y="30607"/>
                </a:moveTo>
                <a:lnTo>
                  <a:pt x="2749804" y="30607"/>
                </a:lnTo>
                <a:lnTo>
                  <a:pt x="2749804" y="56515"/>
                </a:lnTo>
                <a:lnTo>
                  <a:pt x="2775712" y="56515"/>
                </a:lnTo>
                <a:lnTo>
                  <a:pt x="2775712" y="30607"/>
                </a:lnTo>
                <a:close/>
              </a:path>
              <a:path w="7996555" h="91439">
                <a:moveTo>
                  <a:pt x="2723895" y="30480"/>
                </a:moveTo>
                <a:lnTo>
                  <a:pt x="2697988" y="30480"/>
                </a:lnTo>
                <a:lnTo>
                  <a:pt x="2697988" y="56388"/>
                </a:lnTo>
                <a:lnTo>
                  <a:pt x="2723895" y="56388"/>
                </a:lnTo>
                <a:lnTo>
                  <a:pt x="2723895" y="30480"/>
                </a:lnTo>
                <a:close/>
              </a:path>
              <a:path w="7996555" h="91439">
                <a:moveTo>
                  <a:pt x="2646171" y="30353"/>
                </a:moveTo>
                <a:lnTo>
                  <a:pt x="2646171" y="56261"/>
                </a:lnTo>
                <a:lnTo>
                  <a:pt x="2672080" y="56388"/>
                </a:lnTo>
                <a:lnTo>
                  <a:pt x="2672080" y="30480"/>
                </a:lnTo>
                <a:lnTo>
                  <a:pt x="2646171" y="30353"/>
                </a:lnTo>
                <a:close/>
              </a:path>
              <a:path w="7996555" h="91439">
                <a:moveTo>
                  <a:pt x="2620264" y="30353"/>
                </a:moveTo>
                <a:lnTo>
                  <a:pt x="2594356" y="30353"/>
                </a:lnTo>
                <a:lnTo>
                  <a:pt x="2594356" y="56261"/>
                </a:lnTo>
                <a:lnTo>
                  <a:pt x="2620264" y="56261"/>
                </a:lnTo>
                <a:lnTo>
                  <a:pt x="2620264" y="30353"/>
                </a:lnTo>
                <a:close/>
              </a:path>
              <a:path w="7996555" h="91439">
                <a:moveTo>
                  <a:pt x="2568447" y="30226"/>
                </a:moveTo>
                <a:lnTo>
                  <a:pt x="2542540" y="30226"/>
                </a:lnTo>
                <a:lnTo>
                  <a:pt x="2542540" y="56134"/>
                </a:lnTo>
                <a:lnTo>
                  <a:pt x="2568447" y="56134"/>
                </a:lnTo>
                <a:lnTo>
                  <a:pt x="2568447" y="30226"/>
                </a:lnTo>
                <a:close/>
              </a:path>
              <a:path w="7996555" h="91439">
                <a:moveTo>
                  <a:pt x="2516632" y="30099"/>
                </a:moveTo>
                <a:lnTo>
                  <a:pt x="2490723" y="30099"/>
                </a:lnTo>
                <a:lnTo>
                  <a:pt x="2490723" y="56007"/>
                </a:lnTo>
                <a:lnTo>
                  <a:pt x="2516632" y="56007"/>
                </a:lnTo>
                <a:lnTo>
                  <a:pt x="2516632" y="30099"/>
                </a:lnTo>
                <a:close/>
              </a:path>
              <a:path w="7996555" h="91439">
                <a:moveTo>
                  <a:pt x="2438908" y="29972"/>
                </a:moveTo>
                <a:lnTo>
                  <a:pt x="2438908" y="55880"/>
                </a:lnTo>
                <a:lnTo>
                  <a:pt x="2464816" y="56007"/>
                </a:lnTo>
                <a:lnTo>
                  <a:pt x="2464816" y="30099"/>
                </a:lnTo>
                <a:lnTo>
                  <a:pt x="2438908" y="29972"/>
                </a:lnTo>
                <a:close/>
              </a:path>
              <a:path w="7996555" h="91439">
                <a:moveTo>
                  <a:pt x="2413000" y="29972"/>
                </a:moveTo>
                <a:lnTo>
                  <a:pt x="2387091" y="29972"/>
                </a:lnTo>
                <a:lnTo>
                  <a:pt x="2387091" y="55880"/>
                </a:lnTo>
                <a:lnTo>
                  <a:pt x="2413000" y="55880"/>
                </a:lnTo>
                <a:lnTo>
                  <a:pt x="2413000" y="29972"/>
                </a:lnTo>
                <a:close/>
              </a:path>
              <a:path w="7996555" h="91439">
                <a:moveTo>
                  <a:pt x="2361184" y="29845"/>
                </a:moveTo>
                <a:lnTo>
                  <a:pt x="2335276" y="29845"/>
                </a:lnTo>
                <a:lnTo>
                  <a:pt x="2335276" y="55753"/>
                </a:lnTo>
                <a:lnTo>
                  <a:pt x="2361184" y="55753"/>
                </a:lnTo>
                <a:lnTo>
                  <a:pt x="2361184" y="29845"/>
                </a:lnTo>
                <a:close/>
              </a:path>
              <a:path w="7996555" h="91439">
                <a:moveTo>
                  <a:pt x="2283460" y="29718"/>
                </a:moveTo>
                <a:lnTo>
                  <a:pt x="2283460" y="55626"/>
                </a:lnTo>
                <a:lnTo>
                  <a:pt x="2309367" y="55753"/>
                </a:lnTo>
                <a:lnTo>
                  <a:pt x="2309367" y="29845"/>
                </a:lnTo>
                <a:lnTo>
                  <a:pt x="2283460" y="29718"/>
                </a:lnTo>
                <a:close/>
              </a:path>
              <a:path w="7996555" h="91439">
                <a:moveTo>
                  <a:pt x="2257552" y="29718"/>
                </a:moveTo>
                <a:lnTo>
                  <a:pt x="2231644" y="29718"/>
                </a:lnTo>
                <a:lnTo>
                  <a:pt x="2231644" y="55626"/>
                </a:lnTo>
                <a:lnTo>
                  <a:pt x="2257552" y="55626"/>
                </a:lnTo>
                <a:lnTo>
                  <a:pt x="2257552" y="29718"/>
                </a:lnTo>
                <a:close/>
              </a:path>
              <a:path w="7996555" h="91439">
                <a:moveTo>
                  <a:pt x="2205736" y="29591"/>
                </a:moveTo>
                <a:lnTo>
                  <a:pt x="2179828" y="29591"/>
                </a:lnTo>
                <a:lnTo>
                  <a:pt x="2179828" y="55499"/>
                </a:lnTo>
                <a:lnTo>
                  <a:pt x="2205736" y="55499"/>
                </a:lnTo>
                <a:lnTo>
                  <a:pt x="2205736" y="29591"/>
                </a:lnTo>
                <a:close/>
              </a:path>
              <a:path w="7996555" h="91439">
                <a:moveTo>
                  <a:pt x="2128139" y="29464"/>
                </a:moveTo>
                <a:lnTo>
                  <a:pt x="2128012" y="55372"/>
                </a:lnTo>
                <a:lnTo>
                  <a:pt x="2153920" y="55499"/>
                </a:lnTo>
                <a:lnTo>
                  <a:pt x="2153920" y="29591"/>
                </a:lnTo>
                <a:lnTo>
                  <a:pt x="2128139" y="29464"/>
                </a:lnTo>
                <a:close/>
              </a:path>
              <a:path w="7996555" h="91439">
                <a:moveTo>
                  <a:pt x="2102231" y="29464"/>
                </a:moveTo>
                <a:lnTo>
                  <a:pt x="2076196" y="29464"/>
                </a:lnTo>
                <a:lnTo>
                  <a:pt x="2076196" y="55372"/>
                </a:lnTo>
                <a:lnTo>
                  <a:pt x="2102104" y="55372"/>
                </a:lnTo>
                <a:lnTo>
                  <a:pt x="2102231" y="29464"/>
                </a:lnTo>
                <a:close/>
              </a:path>
              <a:path w="7996555" h="91439">
                <a:moveTo>
                  <a:pt x="2050288" y="29337"/>
                </a:moveTo>
                <a:lnTo>
                  <a:pt x="2024507" y="29337"/>
                </a:lnTo>
                <a:lnTo>
                  <a:pt x="2024379" y="55245"/>
                </a:lnTo>
                <a:lnTo>
                  <a:pt x="2050288" y="55245"/>
                </a:lnTo>
                <a:lnTo>
                  <a:pt x="2050288" y="29337"/>
                </a:lnTo>
                <a:close/>
              </a:path>
              <a:path w="7996555" h="91439">
                <a:moveTo>
                  <a:pt x="1998472" y="29210"/>
                </a:moveTo>
                <a:lnTo>
                  <a:pt x="1972564" y="29210"/>
                </a:lnTo>
                <a:lnTo>
                  <a:pt x="1972564" y="55118"/>
                </a:lnTo>
                <a:lnTo>
                  <a:pt x="1998472" y="55118"/>
                </a:lnTo>
                <a:lnTo>
                  <a:pt x="1998472" y="29210"/>
                </a:lnTo>
                <a:close/>
              </a:path>
              <a:path w="7996555" h="91439">
                <a:moveTo>
                  <a:pt x="1920875" y="29083"/>
                </a:moveTo>
                <a:lnTo>
                  <a:pt x="1920748" y="54991"/>
                </a:lnTo>
                <a:lnTo>
                  <a:pt x="1946656" y="55118"/>
                </a:lnTo>
                <a:lnTo>
                  <a:pt x="1946656" y="29210"/>
                </a:lnTo>
                <a:lnTo>
                  <a:pt x="1920875" y="29083"/>
                </a:lnTo>
                <a:close/>
              </a:path>
              <a:path w="7996555" h="91439">
                <a:moveTo>
                  <a:pt x="1894839" y="29083"/>
                </a:moveTo>
                <a:lnTo>
                  <a:pt x="1868932" y="29083"/>
                </a:lnTo>
                <a:lnTo>
                  <a:pt x="1868932" y="54991"/>
                </a:lnTo>
                <a:lnTo>
                  <a:pt x="1894839" y="54991"/>
                </a:lnTo>
                <a:lnTo>
                  <a:pt x="1894839" y="29083"/>
                </a:lnTo>
                <a:close/>
              </a:path>
              <a:path w="7996555" h="91439">
                <a:moveTo>
                  <a:pt x="1843151" y="28956"/>
                </a:moveTo>
                <a:lnTo>
                  <a:pt x="1817115" y="28956"/>
                </a:lnTo>
                <a:lnTo>
                  <a:pt x="1817115" y="54864"/>
                </a:lnTo>
                <a:lnTo>
                  <a:pt x="1843024" y="54864"/>
                </a:lnTo>
                <a:lnTo>
                  <a:pt x="1843151" y="28956"/>
                </a:lnTo>
                <a:close/>
              </a:path>
              <a:path w="7996555" h="91439">
                <a:moveTo>
                  <a:pt x="1765300" y="28829"/>
                </a:moveTo>
                <a:lnTo>
                  <a:pt x="1765300" y="54737"/>
                </a:lnTo>
                <a:lnTo>
                  <a:pt x="1791208" y="54864"/>
                </a:lnTo>
                <a:lnTo>
                  <a:pt x="1791208" y="28956"/>
                </a:lnTo>
                <a:lnTo>
                  <a:pt x="1765300" y="28829"/>
                </a:lnTo>
                <a:close/>
              </a:path>
              <a:path w="7996555" h="91439">
                <a:moveTo>
                  <a:pt x="1739519" y="28829"/>
                </a:moveTo>
                <a:lnTo>
                  <a:pt x="1713484" y="28829"/>
                </a:lnTo>
                <a:lnTo>
                  <a:pt x="1713484" y="54737"/>
                </a:lnTo>
                <a:lnTo>
                  <a:pt x="1739391" y="54737"/>
                </a:lnTo>
                <a:lnTo>
                  <a:pt x="1739519" y="28829"/>
                </a:lnTo>
                <a:close/>
              </a:path>
              <a:path w="7996555" h="91439">
                <a:moveTo>
                  <a:pt x="1687576" y="28702"/>
                </a:moveTo>
                <a:lnTo>
                  <a:pt x="1661667" y="28702"/>
                </a:lnTo>
                <a:lnTo>
                  <a:pt x="1661667" y="54610"/>
                </a:lnTo>
                <a:lnTo>
                  <a:pt x="1687576" y="54610"/>
                </a:lnTo>
                <a:lnTo>
                  <a:pt x="1687576" y="28702"/>
                </a:lnTo>
                <a:close/>
              </a:path>
              <a:path w="7996555" h="91439">
                <a:moveTo>
                  <a:pt x="1609852" y="28575"/>
                </a:moveTo>
                <a:lnTo>
                  <a:pt x="1609852" y="54483"/>
                </a:lnTo>
                <a:lnTo>
                  <a:pt x="1635760" y="54610"/>
                </a:lnTo>
                <a:lnTo>
                  <a:pt x="1635760" y="28702"/>
                </a:lnTo>
                <a:lnTo>
                  <a:pt x="1609852" y="28575"/>
                </a:lnTo>
                <a:close/>
              </a:path>
              <a:path w="7996555" h="91439">
                <a:moveTo>
                  <a:pt x="1583944" y="28575"/>
                </a:moveTo>
                <a:lnTo>
                  <a:pt x="1558036" y="28575"/>
                </a:lnTo>
                <a:lnTo>
                  <a:pt x="1558036" y="54483"/>
                </a:lnTo>
                <a:lnTo>
                  <a:pt x="1583944" y="54483"/>
                </a:lnTo>
                <a:lnTo>
                  <a:pt x="1583944" y="28575"/>
                </a:lnTo>
                <a:close/>
              </a:path>
              <a:path w="7996555" h="91439">
                <a:moveTo>
                  <a:pt x="1532127" y="28448"/>
                </a:moveTo>
                <a:lnTo>
                  <a:pt x="1506220" y="28448"/>
                </a:lnTo>
                <a:lnTo>
                  <a:pt x="1506220" y="54356"/>
                </a:lnTo>
                <a:lnTo>
                  <a:pt x="1532127" y="54356"/>
                </a:lnTo>
                <a:lnTo>
                  <a:pt x="1532127" y="28448"/>
                </a:lnTo>
                <a:close/>
              </a:path>
              <a:path w="7996555" h="91439">
                <a:moveTo>
                  <a:pt x="1480312" y="28321"/>
                </a:moveTo>
                <a:lnTo>
                  <a:pt x="1454403" y="28321"/>
                </a:lnTo>
                <a:lnTo>
                  <a:pt x="1454403" y="54229"/>
                </a:lnTo>
                <a:lnTo>
                  <a:pt x="1480312" y="54229"/>
                </a:lnTo>
                <a:lnTo>
                  <a:pt x="1480312" y="28321"/>
                </a:lnTo>
                <a:close/>
              </a:path>
              <a:path w="7996555" h="91439">
                <a:moveTo>
                  <a:pt x="1402588" y="28194"/>
                </a:moveTo>
                <a:lnTo>
                  <a:pt x="1402588" y="54102"/>
                </a:lnTo>
                <a:lnTo>
                  <a:pt x="1428496" y="54229"/>
                </a:lnTo>
                <a:lnTo>
                  <a:pt x="1428496" y="28321"/>
                </a:lnTo>
                <a:lnTo>
                  <a:pt x="1402588" y="28194"/>
                </a:lnTo>
                <a:close/>
              </a:path>
              <a:path w="7996555" h="91439">
                <a:moveTo>
                  <a:pt x="1376679" y="28194"/>
                </a:moveTo>
                <a:lnTo>
                  <a:pt x="1350772" y="28194"/>
                </a:lnTo>
                <a:lnTo>
                  <a:pt x="1350772" y="54102"/>
                </a:lnTo>
                <a:lnTo>
                  <a:pt x="1376679" y="54102"/>
                </a:lnTo>
                <a:lnTo>
                  <a:pt x="1376679" y="28194"/>
                </a:lnTo>
                <a:close/>
              </a:path>
              <a:path w="7996555" h="91439">
                <a:moveTo>
                  <a:pt x="1324864" y="28067"/>
                </a:moveTo>
                <a:lnTo>
                  <a:pt x="1298956" y="28067"/>
                </a:lnTo>
                <a:lnTo>
                  <a:pt x="1298956" y="53975"/>
                </a:lnTo>
                <a:lnTo>
                  <a:pt x="1324864" y="53975"/>
                </a:lnTo>
                <a:lnTo>
                  <a:pt x="1324864" y="28067"/>
                </a:lnTo>
                <a:close/>
              </a:path>
              <a:path w="7996555" h="91439">
                <a:moveTo>
                  <a:pt x="1247139" y="27940"/>
                </a:moveTo>
                <a:lnTo>
                  <a:pt x="1247139" y="53848"/>
                </a:lnTo>
                <a:lnTo>
                  <a:pt x="1273048" y="53975"/>
                </a:lnTo>
                <a:lnTo>
                  <a:pt x="1273048" y="28067"/>
                </a:lnTo>
                <a:lnTo>
                  <a:pt x="1247139" y="27940"/>
                </a:lnTo>
                <a:close/>
              </a:path>
              <a:path w="7996555" h="91439">
                <a:moveTo>
                  <a:pt x="1221232" y="27940"/>
                </a:moveTo>
                <a:lnTo>
                  <a:pt x="1195324" y="27940"/>
                </a:lnTo>
                <a:lnTo>
                  <a:pt x="1195324" y="53848"/>
                </a:lnTo>
                <a:lnTo>
                  <a:pt x="1221232" y="53848"/>
                </a:lnTo>
                <a:lnTo>
                  <a:pt x="1221232" y="27940"/>
                </a:lnTo>
                <a:close/>
              </a:path>
              <a:path w="7996555" h="91439">
                <a:moveTo>
                  <a:pt x="1169415" y="27813"/>
                </a:moveTo>
                <a:lnTo>
                  <a:pt x="1143508" y="27813"/>
                </a:lnTo>
                <a:lnTo>
                  <a:pt x="1143508" y="53721"/>
                </a:lnTo>
                <a:lnTo>
                  <a:pt x="1169415" y="53721"/>
                </a:lnTo>
                <a:lnTo>
                  <a:pt x="1169415" y="27813"/>
                </a:lnTo>
                <a:close/>
              </a:path>
              <a:path w="7996555" h="91439">
                <a:moveTo>
                  <a:pt x="1091691" y="27686"/>
                </a:moveTo>
                <a:lnTo>
                  <a:pt x="1091691" y="53594"/>
                </a:lnTo>
                <a:lnTo>
                  <a:pt x="1117600" y="53721"/>
                </a:lnTo>
                <a:lnTo>
                  <a:pt x="1117600" y="27813"/>
                </a:lnTo>
                <a:lnTo>
                  <a:pt x="1091691" y="27686"/>
                </a:lnTo>
                <a:close/>
              </a:path>
              <a:path w="7996555" h="91439">
                <a:moveTo>
                  <a:pt x="1065784" y="27686"/>
                </a:moveTo>
                <a:lnTo>
                  <a:pt x="1039876" y="27686"/>
                </a:lnTo>
                <a:lnTo>
                  <a:pt x="1039876" y="53594"/>
                </a:lnTo>
                <a:lnTo>
                  <a:pt x="1065784" y="53594"/>
                </a:lnTo>
                <a:lnTo>
                  <a:pt x="1065784" y="27686"/>
                </a:lnTo>
                <a:close/>
              </a:path>
              <a:path w="7996555" h="91439">
                <a:moveTo>
                  <a:pt x="1013967" y="27559"/>
                </a:moveTo>
                <a:lnTo>
                  <a:pt x="988060" y="27559"/>
                </a:lnTo>
                <a:lnTo>
                  <a:pt x="988060" y="53467"/>
                </a:lnTo>
                <a:lnTo>
                  <a:pt x="1013967" y="53467"/>
                </a:lnTo>
                <a:lnTo>
                  <a:pt x="1013967" y="27559"/>
                </a:lnTo>
                <a:close/>
              </a:path>
              <a:path w="7996555" h="91439">
                <a:moveTo>
                  <a:pt x="962151" y="27432"/>
                </a:moveTo>
                <a:lnTo>
                  <a:pt x="936244" y="27432"/>
                </a:lnTo>
                <a:lnTo>
                  <a:pt x="936244" y="53340"/>
                </a:lnTo>
                <a:lnTo>
                  <a:pt x="962151" y="53340"/>
                </a:lnTo>
                <a:lnTo>
                  <a:pt x="962151" y="27432"/>
                </a:lnTo>
                <a:close/>
              </a:path>
              <a:path w="7996555" h="91439">
                <a:moveTo>
                  <a:pt x="884427" y="27305"/>
                </a:moveTo>
                <a:lnTo>
                  <a:pt x="884427" y="53213"/>
                </a:lnTo>
                <a:lnTo>
                  <a:pt x="910336" y="53340"/>
                </a:lnTo>
                <a:lnTo>
                  <a:pt x="910336" y="27432"/>
                </a:lnTo>
                <a:lnTo>
                  <a:pt x="884427" y="27305"/>
                </a:lnTo>
                <a:close/>
              </a:path>
              <a:path w="7996555" h="91439">
                <a:moveTo>
                  <a:pt x="858520" y="27305"/>
                </a:moveTo>
                <a:lnTo>
                  <a:pt x="832612" y="27305"/>
                </a:lnTo>
                <a:lnTo>
                  <a:pt x="832612" y="53213"/>
                </a:lnTo>
                <a:lnTo>
                  <a:pt x="858520" y="53213"/>
                </a:lnTo>
                <a:lnTo>
                  <a:pt x="858520" y="27305"/>
                </a:lnTo>
                <a:close/>
              </a:path>
              <a:path w="7996555" h="91439">
                <a:moveTo>
                  <a:pt x="806703" y="27178"/>
                </a:moveTo>
                <a:lnTo>
                  <a:pt x="780796" y="27178"/>
                </a:lnTo>
                <a:lnTo>
                  <a:pt x="780796" y="53086"/>
                </a:lnTo>
                <a:lnTo>
                  <a:pt x="806703" y="53086"/>
                </a:lnTo>
                <a:lnTo>
                  <a:pt x="806703" y="27178"/>
                </a:lnTo>
                <a:close/>
              </a:path>
              <a:path w="7996555" h="91439">
                <a:moveTo>
                  <a:pt x="728979" y="27051"/>
                </a:moveTo>
                <a:lnTo>
                  <a:pt x="728979" y="52959"/>
                </a:lnTo>
                <a:lnTo>
                  <a:pt x="754888" y="53086"/>
                </a:lnTo>
                <a:lnTo>
                  <a:pt x="754888" y="27178"/>
                </a:lnTo>
                <a:lnTo>
                  <a:pt x="728979" y="27051"/>
                </a:lnTo>
                <a:close/>
              </a:path>
              <a:path w="7996555" h="91439">
                <a:moveTo>
                  <a:pt x="703072" y="27051"/>
                </a:moveTo>
                <a:lnTo>
                  <a:pt x="677163" y="27051"/>
                </a:lnTo>
                <a:lnTo>
                  <a:pt x="677163" y="52959"/>
                </a:lnTo>
                <a:lnTo>
                  <a:pt x="703072" y="52959"/>
                </a:lnTo>
                <a:lnTo>
                  <a:pt x="703072" y="27051"/>
                </a:lnTo>
                <a:close/>
              </a:path>
              <a:path w="7996555" h="91439">
                <a:moveTo>
                  <a:pt x="651256" y="26924"/>
                </a:moveTo>
                <a:lnTo>
                  <a:pt x="625348" y="26924"/>
                </a:lnTo>
                <a:lnTo>
                  <a:pt x="625348" y="52832"/>
                </a:lnTo>
                <a:lnTo>
                  <a:pt x="651256" y="52832"/>
                </a:lnTo>
                <a:lnTo>
                  <a:pt x="651256" y="26924"/>
                </a:lnTo>
                <a:close/>
              </a:path>
              <a:path w="7996555" h="91439">
                <a:moveTo>
                  <a:pt x="573532" y="26797"/>
                </a:moveTo>
                <a:lnTo>
                  <a:pt x="573532" y="52705"/>
                </a:lnTo>
                <a:lnTo>
                  <a:pt x="599439" y="52832"/>
                </a:lnTo>
                <a:lnTo>
                  <a:pt x="599439" y="26924"/>
                </a:lnTo>
                <a:lnTo>
                  <a:pt x="573532" y="26797"/>
                </a:lnTo>
                <a:close/>
              </a:path>
              <a:path w="7996555" h="91439">
                <a:moveTo>
                  <a:pt x="547624" y="26797"/>
                </a:moveTo>
                <a:lnTo>
                  <a:pt x="521715" y="26797"/>
                </a:lnTo>
                <a:lnTo>
                  <a:pt x="521715" y="52705"/>
                </a:lnTo>
                <a:lnTo>
                  <a:pt x="547624" y="52705"/>
                </a:lnTo>
                <a:lnTo>
                  <a:pt x="547624" y="26797"/>
                </a:lnTo>
                <a:close/>
              </a:path>
              <a:path w="7996555" h="91439">
                <a:moveTo>
                  <a:pt x="495808" y="26670"/>
                </a:moveTo>
                <a:lnTo>
                  <a:pt x="469900" y="26670"/>
                </a:lnTo>
                <a:lnTo>
                  <a:pt x="469900" y="52578"/>
                </a:lnTo>
                <a:lnTo>
                  <a:pt x="495808" y="52578"/>
                </a:lnTo>
                <a:lnTo>
                  <a:pt x="495808" y="26670"/>
                </a:lnTo>
                <a:close/>
              </a:path>
              <a:path w="7996555" h="91439">
                <a:moveTo>
                  <a:pt x="443991" y="26543"/>
                </a:moveTo>
                <a:lnTo>
                  <a:pt x="418084" y="26543"/>
                </a:lnTo>
                <a:lnTo>
                  <a:pt x="418084" y="52451"/>
                </a:lnTo>
                <a:lnTo>
                  <a:pt x="443991" y="52451"/>
                </a:lnTo>
                <a:lnTo>
                  <a:pt x="443991" y="26543"/>
                </a:lnTo>
                <a:close/>
              </a:path>
              <a:path w="7996555" h="91439">
                <a:moveTo>
                  <a:pt x="366267" y="26416"/>
                </a:moveTo>
                <a:lnTo>
                  <a:pt x="366267" y="52324"/>
                </a:lnTo>
                <a:lnTo>
                  <a:pt x="392175" y="52451"/>
                </a:lnTo>
                <a:lnTo>
                  <a:pt x="392175" y="26543"/>
                </a:lnTo>
                <a:lnTo>
                  <a:pt x="366267" y="26416"/>
                </a:lnTo>
                <a:close/>
              </a:path>
              <a:path w="7996555" h="91439">
                <a:moveTo>
                  <a:pt x="340360" y="26416"/>
                </a:moveTo>
                <a:lnTo>
                  <a:pt x="314451" y="26416"/>
                </a:lnTo>
                <a:lnTo>
                  <a:pt x="314451" y="52324"/>
                </a:lnTo>
                <a:lnTo>
                  <a:pt x="340360" y="52324"/>
                </a:lnTo>
                <a:lnTo>
                  <a:pt x="340360" y="26416"/>
                </a:lnTo>
                <a:close/>
              </a:path>
              <a:path w="7996555" h="91439">
                <a:moveTo>
                  <a:pt x="288544" y="26289"/>
                </a:moveTo>
                <a:lnTo>
                  <a:pt x="262636" y="26289"/>
                </a:lnTo>
                <a:lnTo>
                  <a:pt x="262636" y="52197"/>
                </a:lnTo>
                <a:lnTo>
                  <a:pt x="288544" y="52197"/>
                </a:lnTo>
                <a:lnTo>
                  <a:pt x="288544" y="26289"/>
                </a:lnTo>
                <a:close/>
              </a:path>
              <a:path w="7996555" h="91439">
                <a:moveTo>
                  <a:pt x="210820" y="26162"/>
                </a:moveTo>
                <a:lnTo>
                  <a:pt x="210820" y="52070"/>
                </a:lnTo>
                <a:lnTo>
                  <a:pt x="236727" y="52197"/>
                </a:lnTo>
                <a:lnTo>
                  <a:pt x="236727" y="26289"/>
                </a:lnTo>
                <a:lnTo>
                  <a:pt x="210820" y="26162"/>
                </a:lnTo>
                <a:close/>
              </a:path>
              <a:path w="7996555" h="91439">
                <a:moveTo>
                  <a:pt x="184912" y="26162"/>
                </a:moveTo>
                <a:lnTo>
                  <a:pt x="159003" y="26162"/>
                </a:lnTo>
                <a:lnTo>
                  <a:pt x="159003" y="52070"/>
                </a:lnTo>
                <a:lnTo>
                  <a:pt x="184912" y="52070"/>
                </a:lnTo>
                <a:lnTo>
                  <a:pt x="184912" y="26162"/>
                </a:lnTo>
                <a:close/>
              </a:path>
              <a:path w="7996555" h="91439">
                <a:moveTo>
                  <a:pt x="133096" y="26035"/>
                </a:moveTo>
                <a:lnTo>
                  <a:pt x="107187" y="26035"/>
                </a:lnTo>
                <a:lnTo>
                  <a:pt x="107187" y="51943"/>
                </a:lnTo>
                <a:lnTo>
                  <a:pt x="133096" y="51943"/>
                </a:lnTo>
                <a:lnTo>
                  <a:pt x="133096" y="26035"/>
                </a:lnTo>
                <a:close/>
              </a:path>
              <a:path w="7996555" h="91439">
                <a:moveTo>
                  <a:pt x="38988" y="0"/>
                </a:moveTo>
                <a:lnTo>
                  <a:pt x="23842" y="3034"/>
                </a:lnTo>
                <a:lnTo>
                  <a:pt x="11445" y="11318"/>
                </a:lnTo>
                <a:lnTo>
                  <a:pt x="3073" y="23627"/>
                </a:lnTo>
                <a:lnTo>
                  <a:pt x="0" y="38735"/>
                </a:lnTo>
                <a:lnTo>
                  <a:pt x="3034" y="53881"/>
                </a:lnTo>
                <a:lnTo>
                  <a:pt x="11318" y="66278"/>
                </a:lnTo>
                <a:lnTo>
                  <a:pt x="23627" y="74650"/>
                </a:lnTo>
                <a:lnTo>
                  <a:pt x="38735" y="77724"/>
                </a:lnTo>
                <a:lnTo>
                  <a:pt x="53881" y="74689"/>
                </a:lnTo>
                <a:lnTo>
                  <a:pt x="66278" y="66405"/>
                </a:lnTo>
                <a:lnTo>
                  <a:pt x="74650" y="54096"/>
                </a:lnTo>
                <a:lnTo>
                  <a:pt x="75094" y="51912"/>
                </a:lnTo>
                <a:lnTo>
                  <a:pt x="55372" y="51816"/>
                </a:lnTo>
                <a:lnTo>
                  <a:pt x="55372" y="25908"/>
                </a:lnTo>
                <a:lnTo>
                  <a:pt x="75103" y="25908"/>
                </a:lnTo>
                <a:lnTo>
                  <a:pt x="74689" y="23842"/>
                </a:lnTo>
                <a:lnTo>
                  <a:pt x="66405" y="11445"/>
                </a:lnTo>
                <a:lnTo>
                  <a:pt x="54096" y="3073"/>
                </a:lnTo>
                <a:lnTo>
                  <a:pt x="38988" y="0"/>
                </a:lnTo>
                <a:close/>
              </a:path>
              <a:path w="7996555" h="91439">
                <a:moveTo>
                  <a:pt x="75123" y="26004"/>
                </a:moveTo>
                <a:lnTo>
                  <a:pt x="77724" y="38989"/>
                </a:lnTo>
                <a:lnTo>
                  <a:pt x="75094" y="51912"/>
                </a:lnTo>
                <a:lnTo>
                  <a:pt x="81279" y="51943"/>
                </a:lnTo>
                <a:lnTo>
                  <a:pt x="81279" y="26035"/>
                </a:lnTo>
                <a:lnTo>
                  <a:pt x="75123" y="26004"/>
                </a:lnTo>
                <a:close/>
              </a:path>
              <a:path w="7996555" h="91439">
                <a:moveTo>
                  <a:pt x="55372" y="25908"/>
                </a:moveTo>
                <a:lnTo>
                  <a:pt x="55372" y="51816"/>
                </a:lnTo>
                <a:lnTo>
                  <a:pt x="75094" y="51912"/>
                </a:lnTo>
                <a:lnTo>
                  <a:pt x="77724" y="38989"/>
                </a:lnTo>
                <a:lnTo>
                  <a:pt x="75123" y="26004"/>
                </a:lnTo>
                <a:lnTo>
                  <a:pt x="55372" y="25908"/>
                </a:lnTo>
                <a:close/>
              </a:path>
              <a:path w="7996555" h="91439">
                <a:moveTo>
                  <a:pt x="75103" y="25908"/>
                </a:moveTo>
                <a:lnTo>
                  <a:pt x="55372" y="25908"/>
                </a:lnTo>
                <a:lnTo>
                  <a:pt x="75123" y="26004"/>
                </a:lnTo>
                <a:close/>
              </a:path>
            </a:pathLst>
          </a:custGeom>
          <a:solidFill>
            <a:srgbClr val="39AB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9488"/>
            <a:ext cx="11506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самодиагностики </a:t>
            </a:r>
            <a:r>
              <a:rPr lang="ru-RU" sz="2400" b="1" dirty="0"/>
              <a:t>в рамках проекта «Школа </a:t>
            </a:r>
            <a:r>
              <a:rPr lang="ru-RU" sz="2400" b="1" dirty="0" err="1"/>
              <a:t>Минпросвещения</a:t>
            </a:r>
            <a:r>
              <a:rPr lang="ru-RU" sz="2400" b="1" dirty="0"/>
              <a:t> России»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851904"/>
              </p:ext>
            </p:extLst>
          </p:nvPr>
        </p:nvGraphicFramePr>
        <p:xfrm>
          <a:off x="457200" y="1012085"/>
          <a:ext cx="4876800" cy="401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45"/>
          <p:cNvSpPr/>
          <p:nvPr/>
        </p:nvSpPr>
        <p:spPr>
          <a:xfrm>
            <a:off x="5904832" y="1196752"/>
            <a:ext cx="45719" cy="3850538"/>
          </a:xfrm>
          <a:custGeom>
            <a:avLst/>
            <a:gdLst/>
            <a:ahLst/>
            <a:cxnLst/>
            <a:rect l="l" t="t" r="r" b="b"/>
            <a:pathLst>
              <a:path h="5446395">
                <a:moveTo>
                  <a:pt x="0" y="0"/>
                </a:moveTo>
                <a:lnTo>
                  <a:pt x="1" y="5445885"/>
                </a:lnTo>
              </a:path>
            </a:pathLst>
          </a:custGeom>
          <a:ln w="1905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6234192" y="1012085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accent1"/>
                </a:solidFill>
              </a:rPr>
              <a:t>Базовый уровень</a:t>
            </a:r>
            <a:endParaRPr lang="ru-RU" b="1" u="sng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8535" y="13716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СШ №№  1, 2, 4, 10, 13, 14, 15, 16, 23, 25, 27, 28, 30, 31, 32, 35, 36, 40, 41, 44, 46, 48, 49, 52, 56, 58, 59, 67, 68, 72, 73, 77, 80, 84, 87, 88, 89, гимназии 2, 3, СШИ </a:t>
            </a:r>
            <a:r>
              <a:rPr lang="ru-RU" dirty="0">
                <a:solidFill>
                  <a:schemeClr val="accent1"/>
                </a:solidFill>
              </a:rPr>
              <a:t>№6, СЛШ им</a:t>
            </a:r>
            <a:r>
              <a:rPr lang="ru-RU" dirty="0" smtClean="0">
                <a:solidFill>
                  <a:schemeClr val="accent1"/>
                </a:solidFill>
              </a:rPr>
              <a:t>. В.И. </a:t>
            </a:r>
            <a:r>
              <a:rPr lang="ru-RU" dirty="0" err="1" smtClean="0">
                <a:solidFill>
                  <a:schemeClr val="accent1"/>
                </a:solidFill>
              </a:rPr>
              <a:t>Шарова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9019" y="2754868"/>
            <a:ext cx="193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Средний уровень</a:t>
            </a:r>
            <a:endParaRPr lang="ru-RU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4358" y="31242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СШ №№  3, 5, 6, 7, 8, 9, 11, 12, 18, 21, 26, 29, 37, 39, 42, 43, 47, 51, 55, 57, 62, 66, 70, 71, 74, 75, 76, 78, 81, 83, 90, 91, 99, гимназия 1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СШИ №10,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школа-сад 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7400" y="86094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Количество </a:t>
            </a:r>
            <a:r>
              <a:rPr lang="ru-RU" b="1" dirty="0"/>
              <a:t>ОУ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79020" y="4202668"/>
            <a:ext cx="2641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Уровень ниже </a:t>
            </a:r>
            <a:r>
              <a:rPr lang="ru-RU" b="1" u="sng" dirty="0">
                <a:solidFill>
                  <a:srgbClr val="FF0000"/>
                </a:solidFill>
              </a:rPr>
              <a:t>среднего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3600" y="4572000"/>
            <a:ext cx="528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СШ №№ 17, 50, 60, 69, ОСШ 94, 96, школа-сад № 85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5410200"/>
            <a:ext cx="11823405" cy="13388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2022/2023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учебном году в Ярославской области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участниками апробации проекта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«Школа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Мипросвещения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России»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станут  4 общеобразовательные организации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Ярославле один участник апробации -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МОУ «Средняя школа №39»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Бугайчук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Игорь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Анатольевич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00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5"/>
          <a:stretch>
            <a:fillRect/>
          </a:stretch>
        </p:blipFill>
        <p:spPr bwMode="auto">
          <a:xfrm>
            <a:off x="838200" y="405255"/>
            <a:ext cx="10691813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2743200" y="5479392"/>
            <a:ext cx="8077200" cy="45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ru-RU" altLang="ru-RU" sz="4200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53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502</Words>
  <Application>Microsoft Office PowerPoint</Application>
  <PresentationFormat>Произвольный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Образовательный проект «Школа Минпросвещения России».  Концепция, магистральные направления, новые возможности   </vt:lpstr>
      <vt:lpstr>Презентация PowerPoint</vt:lpstr>
      <vt:lpstr>Презентация PowerPoint</vt:lpstr>
      <vt:lpstr>Школа Минпросвещения России – центр образования, воспитания и просвещения, объединяющий территориально  и духовно детей и взрослых, разные поколения, разные профессии, разные социальные группы для обретения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Ильина Елена Александровна</cp:lastModifiedBy>
  <cp:revision>9</cp:revision>
  <dcterms:created xsi:type="dcterms:W3CDTF">2022-08-24T07:16:26Z</dcterms:created>
  <dcterms:modified xsi:type="dcterms:W3CDTF">2022-08-24T12:23:25Z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2022-08-24T00:00:00Z</vt:filetime>
  </property>
</Properties>
</file>