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25.08.2022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700" y="404664"/>
            <a:ext cx="62646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Федеральные изменения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законодательства в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области воспитания детей 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764704"/>
            <a:ext cx="63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Концепция развития дополнительного образования детей до 2030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(утверждена Распоряжением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31 марта 2022 г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678-р)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48880"/>
            <a:ext cx="263654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укрепление потенциала дополнительного образования в решении задач социокультурной реабилитации детей-инвалидов, расширения возможности для освоения детьми с ограниченными возможностями здоровья программ дополнительного образования по всем направленностям путем создания специальных условий в образовательных организациях, реализующих дополнительные общеобразовательные программы;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2408131"/>
            <a:ext cx="25922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включение в дополнительные общеобразовательные программы по всем направленностям компонентов, обеспечивающих формирование функциональной грамотности и навыков, связанных с эмоциональным, физическим, интеллектуальным, духовным развитием человека;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2430698"/>
            <a:ext cx="2016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использование возможностей дополнительного образования для повышения качества образовательных результатов у детей, испытывающих трудности в освоении основных общеобразовательных программ;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42" y="2408131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1" y="2339386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68583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9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764704"/>
            <a:ext cx="63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Концепция развития дополнительного образования детей до 2030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(утверждена Распоряжением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31 марта 2022 г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678-р)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164802"/>
            <a:ext cx="246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эффективных моделей интеграции, начального общего, основного общего и среднего общего образования и дополнительного образования ("школа полного дня" и др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692" y="2161520"/>
            <a:ext cx="26854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формирование механизмов преемственности и непрерывности образовательных траекторий в общем, дополнительном образовании детей, среднем профессиональном и высшем образовании;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0838" y="2194141"/>
            <a:ext cx="2430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использование механизма зачета общеобразовательными организациями образовательных результатов, полученных детьми в ходе освоения дополнительных общеобразовательных программ;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51" y="2197875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13" y="2161519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5" y="2138621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764704"/>
            <a:ext cx="63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Концепция развития дополнительного образования детей до 2030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(утверждена Распоряжением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31 марта 2022 г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678-р)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379" y="2308404"/>
            <a:ext cx="20465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вовлечение обучающихся в программы и мероприятия ранней профориентации</a:t>
            </a:r>
            <a:r>
              <a:rPr lang="ru-RU" sz="1300" dirty="0"/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6314" y="2278261"/>
            <a:ext cx="2155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обеспечение взаимодействия с наставниками из научных организаций, образовательных организаций высшего образования, профессиональных образовательных организаций для вовлечения детей в научную деятельность;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4410" y="2218015"/>
            <a:ext cx="25922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реализация современных образовательных моделей, обеспечивающих применение обучающимися полученных знаний и навыков в практической деятельности (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хакатоны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социальные проекты, дискуссионные и проектно-исследовательские клубы и др.);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23" y="2187668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39" y="2187669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2" y="2187670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764704"/>
            <a:ext cx="63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Концепция развития дополнительного образования детей до 2030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(утверждена Распоряжением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31 марта 2022 г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678-р)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476" y="2141154"/>
            <a:ext cx="165618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формирование в каждом субъекте Российской Федерации туристских маршрутов для ознакомления детей с историей, культурой, традициями, природой соответствующего региона, а также с выдающимися деятелями, внесшими весомый вклад в развитие субъекта Российской Федерации;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5" y="2132856"/>
            <a:ext cx="18877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создание на базе общеобразовательных организаций сети технологических кружков для подготовки нового поколения технологических лидеров, инженеров и ученых, а также школьных спортивных клубов и школьных спортивных лиг по видам спорта для формирования здорового спортивного образа жизни обучающихся, школьных музеев, театров,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медиацентров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2141154"/>
            <a:ext cx="186920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развитие системы творческих конкурсов, фестивалей, научно-практических конференций, в которых принимают участие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обучающиеся.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3000" y="2132856"/>
            <a:ext cx="17172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совершенствование деятельности по организации экскурсий для детей, включая экскурсии по историко-культурной, научно-образовательной и патриотической тематике, оказание содействия в организации детских культурно-патриотических круизов;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34" y="1988839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5" y="1988837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02" y="1988838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05" y="620687"/>
            <a:ext cx="2319497" cy="176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 r="8764" b="13462"/>
          <a:stretch/>
        </p:blipFill>
        <p:spPr bwMode="auto">
          <a:xfrm>
            <a:off x="7308304" y="548680"/>
            <a:ext cx="1271100" cy="215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30" y="4557862"/>
            <a:ext cx="2643030" cy="176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17820"/>
            <a:ext cx="2542200" cy="18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1" y="2517819"/>
            <a:ext cx="2923415" cy="18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1" y="4623048"/>
            <a:ext cx="2864308" cy="17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35" y="2517819"/>
            <a:ext cx="2648700" cy="18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3386742" cy="19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6935"/>
          <a:stretch/>
        </p:blipFill>
        <p:spPr bwMode="auto">
          <a:xfrm>
            <a:off x="6228184" y="4545411"/>
            <a:ext cx="2542200" cy="17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4" y="1196752"/>
            <a:ext cx="84962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04687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Воспитание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6343"/>
            <a:ext cx="2178496" cy="17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" y="4528672"/>
            <a:ext cx="1943745" cy="19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1519"/>
            <a:ext cx="3096344" cy="192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404369" y="2076599"/>
            <a:ext cx="7127751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Федеральный закон "Об образовании в Российской Федерации"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29.12.2012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№ 273-ФЗ;</a:t>
            </a:r>
          </a:p>
          <a:p>
            <a:pPr indent="273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Концепция духовно-нравственного развития и воспитания личности гражданина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России;</a:t>
            </a:r>
          </a:p>
          <a:p>
            <a:pPr indent="273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развития воспитания в Российской Федерации на период до 2025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года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(утверждена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распоряжением Правительства Российской Федерации 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29 мая 2015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№ 996-р);</a:t>
            </a:r>
          </a:p>
          <a:p>
            <a:pPr indent="273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Федеральный проект «Патриотическое воспитание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73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Федеральные государственные образовательные стандарты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206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окументы, регламентирующие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современную государственную политику в области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024838" y="1378000"/>
            <a:ext cx="750760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Гарантирует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обеспечение воспитания как неотъемлемой части образования, взаимосвязанной с обучением, но осуществляемой также в форме самостоятельной деятельности.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 определяет необходимость принятия на федеральном уровне, а также на уровне субъектов федерации нормативных и иных актов, определяющих приоритеты воспитания, как составной части образования.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206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Федеральный закон «Об образовании в Российской Федерации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29 декабря 2012 года 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273-ФЗ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0" y="3758528"/>
            <a:ext cx="75819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3263" y="836712"/>
            <a:ext cx="538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Концепция духовно-нравственного развития и воспитания личности гражданина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483043"/>
            <a:ext cx="35980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Концепция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стала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методологической основой разработки и реализации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федеральных государственных образовательных стандартов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общего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образования.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Концепция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представляет собой ценностно-нормативную основу взаимодействия образовательных учреждений с другими субъектами социализации – семьёй, общественными организациями, религиозными объединениями, учреждениями дополнительного образования, культуры и спорта, средствами массовой информации. Целью этого взаимодействия является совместное обеспечение условий для духовно-нравственного развития и воспитания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обучающихся.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2" y="1772816"/>
            <a:ext cx="522243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5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836712"/>
            <a:ext cx="683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Стратегия развития воспитания в Российской Федерации на период до 2025 года (утверждена распоряжением Правительства Российской Федерации от 29 мая 2015 года № 996-р)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452485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обучающихся при освоении ими основных образовательных программ должно осуществляться на основе включаемых в соответствующую образовательную программу рабочей программы воспитания и календарного плана воспитательной работы, разрабатываемых и утверждаемых образовательными организациями»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08" y="5213305"/>
            <a:ext cx="460251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60042"/>
            <a:ext cx="2806502" cy="152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4002" y="692696"/>
            <a:ext cx="65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Программа воспитания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614" y="1330523"/>
            <a:ext cx="7202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поправках к Конституции, которые были вынесены на общероссийское голосование 1 июля 2021 года, закрепляется принцип единой системы воспитания и образования в России, а также возлагается на государство обязанность создавать условия, способствующие воспитанию в детях патриотизма, гражданственности и уважения к старшим.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Законом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«предлагается определить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как деятельность, направленную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к природе и окружающей среде».</a:t>
            </a:r>
          </a:p>
        </p:txBody>
      </p:sp>
    </p:spTree>
    <p:extLst>
      <p:ext uri="{BB962C8B-B14F-4D97-AF65-F5344CB8AC3E}">
        <p14:creationId xmlns:p14="http://schemas.microsoft.com/office/powerpoint/2010/main" val="2407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621411"/>
            <a:ext cx="633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Федеральный проект «Патриотическое воспитание»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079" y="100676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«Важно то, на каких ценностях мы будем воспитывать подрастающее поколение. На сегодняшний день мы видим и предлагаем следующее: Родина, семья, дружба, взаимопомощь, спорт и здоровье, любовь к природе, стремление к знаниям»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29" y="2642651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44" y="2642651"/>
            <a:ext cx="2603088" cy="191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39" y="4557862"/>
            <a:ext cx="3384000" cy="21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42650"/>
            <a:ext cx="2596769" cy="19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77893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639" y="764704"/>
            <a:ext cx="63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Концепция развития дополнительного образования детей до 2030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(утверждена Распоряжением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31 марта 2022 г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678-р)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585229"/>
            <a:ext cx="2160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расширение возможности для использования в образовательном и воспитательном процессе культурного и природного наследия народов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492896"/>
            <a:ext cx="2592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обновление содержания и методов обучения при реализации дополнительных общеобразовательных программ на основе комплексного анализа доступности услуг в субъектах Российской Федерации, интересов и потребностей различных категорий детей (в том числе детей-инвалидов и детей с ограниченными возможностями здоровья);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1508" y="2539856"/>
            <a:ext cx="240401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организация воспитательной деятельности на основе социокультурных, духовно-нравственных ценностей российского общества и государства, а также формирование у детей и молодежи общероссийской гражданской идентичности, патриотизма и гражданской ответственности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" y="2345370"/>
            <a:ext cx="409076" cy="5099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44" y="2348870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22" y="2471393"/>
            <a:ext cx="4079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1189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Титова, Елена Евгеньевна</cp:lastModifiedBy>
  <cp:revision>46</cp:revision>
  <dcterms:created xsi:type="dcterms:W3CDTF">2009-01-08T12:15:48Z</dcterms:created>
  <dcterms:modified xsi:type="dcterms:W3CDTF">2022-08-25T07:53:07Z</dcterms:modified>
</cp:coreProperties>
</file>